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313" r:id="rId3"/>
    <p:sldId id="258" r:id="rId4"/>
    <p:sldId id="261" r:id="rId5"/>
    <p:sldId id="263" r:id="rId6"/>
    <p:sldId id="257" r:id="rId7"/>
    <p:sldId id="314" r:id="rId8"/>
    <p:sldId id="285" r:id="rId9"/>
    <p:sldId id="274" r:id="rId10"/>
    <p:sldId id="271" r:id="rId11"/>
    <p:sldId id="304" r:id="rId12"/>
    <p:sldId id="268" r:id="rId13"/>
    <p:sldId id="287" r:id="rId14"/>
    <p:sldId id="306" r:id="rId15"/>
    <p:sldId id="307" r:id="rId16"/>
    <p:sldId id="308" r:id="rId17"/>
    <p:sldId id="309" r:id="rId18"/>
    <p:sldId id="312" r:id="rId19"/>
    <p:sldId id="311" r:id="rId20"/>
    <p:sldId id="310" r:id="rId21"/>
    <p:sldId id="315" r:id="rId22"/>
    <p:sldId id="259" r:id="rId23"/>
    <p:sldId id="272" r:id="rId24"/>
    <p:sldId id="284" r:id="rId25"/>
  </p:sldIdLst>
  <p:sldSz cx="9144000" cy="5143500" type="screen16x9"/>
  <p:notesSz cx="6858000" cy="9144000"/>
  <p:embeddedFontLst>
    <p:embeddedFont>
      <p:font typeface="Source Code Pro" panose="020B0604020202020204" charset="0"/>
      <p:regular r:id="rId27"/>
      <p:bold r:id="rId28"/>
      <p:italic r:id="rId29"/>
      <p:boldItalic r:id="rId30"/>
    </p:embeddedFont>
    <p:embeddedFont>
      <p:font typeface="Oswald" panose="020B0604020202020204" charset="0"/>
      <p:regular r:id="rId31"/>
      <p:bold r:id="rId32"/>
    </p:embeddedFont>
    <p:embeddedFont>
      <p:font typeface="Roboto Slab Regular" panose="020B0604020202020204" charset="0"/>
      <p:regular r:id="rId33"/>
      <p:bold r:id="rId34"/>
    </p:embeddedFont>
    <p:embeddedFont>
      <p:font typeface="Josefin Sans" panose="020B0604020202020204" charset="0"/>
      <p:regular r:id="rId35"/>
      <p:bold r:id="rId36"/>
      <p:italic r:id="rId37"/>
      <p:boldItalic r:id="rId38"/>
    </p:embeddedFont>
    <p:embeddedFont>
      <p:font typeface="Oswald Regular" panose="020B0604020202020204" charset="0"/>
      <p:regular r:id="rId39"/>
      <p:bold r:id="rId40"/>
    </p:embeddedFont>
    <p:embeddedFont>
      <p:font typeface="Fira Sans Extra Condensed Medium"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800"/>
    <a:srgbClr val="00B0F0"/>
    <a:srgbClr val="FDFDFD"/>
    <a:srgbClr val="0296D8"/>
    <a:srgbClr val="00A1DA"/>
    <a:srgbClr val="009AD0"/>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97" autoAdjust="0"/>
    <p:restoredTop sz="94660"/>
  </p:normalViewPr>
  <p:slideViewPr>
    <p:cSldViewPr snapToGrid="0">
      <p:cViewPr>
        <p:scale>
          <a:sx n="93" d="100"/>
          <a:sy n="93" d="100"/>
        </p:scale>
        <p:origin x="516"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5320d76d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5320d76d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5540b6adc3_2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5540b6adc3_2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431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55320d76d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55320d76d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ae432755f_2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ae432755f_2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ae432755f_2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ae432755f_2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005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ae432755f_2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ae432755f_2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432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ae432755f_2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ae432755f_2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573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ae432755f_2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ae432755f_2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63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ae432755f_2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ae432755f_2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242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ae432755f_2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ae432755f_2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845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688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ae432755f_2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ae432755f_2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245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ae432755f_2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ae432755f_2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904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540b6ad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540b6ad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540b6adc3_2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540b6adc3_2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4d0e54301_1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4d0e54301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540b6adc3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540b6adc3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540b6adc3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540b6adc3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5540b6adc3_2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5540b6adc3_2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55df1754d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55df1754d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5540b6adc3_2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5540b6adc3_2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spTree>
      <p:nvGrpSpPr>
        <p:cNvPr id="1" name="Shape 9"/>
        <p:cNvGrpSpPr/>
        <p:nvPr/>
      </p:nvGrpSpPr>
      <p:grpSpPr>
        <a:xfrm>
          <a:off x="0" y="0"/>
          <a:ext cx="0" cy="0"/>
          <a:chOff x="0" y="0"/>
          <a:chExt cx="0" cy="0"/>
        </a:xfrm>
      </p:grpSpPr>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flipH="1">
            <a:off x="713925" y="1982625"/>
            <a:ext cx="7716300" cy="100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endParaRPr/>
          </a:p>
        </p:txBody>
      </p:sp>
      <p:sp>
        <p:nvSpPr>
          <p:cNvPr id="15" name="Google Shape;15;p2"/>
          <p:cNvSpPr txBox="1">
            <a:spLocks noGrp="1"/>
          </p:cNvSpPr>
          <p:nvPr>
            <p:ph type="subTitle" idx="1"/>
          </p:nvPr>
        </p:nvSpPr>
        <p:spPr>
          <a:xfrm flipH="1">
            <a:off x="3017900" y="1742700"/>
            <a:ext cx="3108300" cy="52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400"/>
              <a:buFont typeface="Oswald Regular"/>
              <a:buNone/>
              <a:defRPr sz="1400">
                <a:solidFill>
                  <a:srgbClr val="434343"/>
                </a:solidFill>
                <a:latin typeface="Oswald Regular"/>
                <a:ea typeface="Oswald Regular"/>
                <a:cs typeface="Oswald Regular"/>
                <a:sym typeface="Oswald Regular"/>
              </a:defRPr>
            </a:lvl1pPr>
            <a:lvl2pPr lvl="1"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1">
  <p:cSld name="CUSTOM_1_1_1_2_1_1_1_1_1_1_1_1_1_2">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90" name="Google Shape;90;p13"/>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91" name="Google Shape;91;p13"/>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92" name="Google Shape;92;p13"/>
          <p:cNvSpPr txBox="1">
            <a:spLocks noGrp="1"/>
          </p:cNvSpPr>
          <p:nvPr>
            <p:ph type="subTitle" idx="1"/>
          </p:nvPr>
        </p:nvSpPr>
        <p:spPr>
          <a:xfrm flipH="1">
            <a:off x="2454600" y="3214475"/>
            <a:ext cx="3137100" cy="13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1000"/>
              <a:buNone/>
              <a:defRPr/>
            </a:lvl2pPr>
            <a:lvl3pPr lvl="2" rtl="0">
              <a:lnSpc>
                <a:spcPct val="100000"/>
              </a:lnSpc>
              <a:spcBef>
                <a:spcPts val="0"/>
              </a:spcBef>
              <a:spcAft>
                <a:spcPts val="0"/>
              </a:spcAft>
              <a:buSzPts val="1000"/>
              <a:buNone/>
              <a:defRPr/>
            </a:lvl3pPr>
            <a:lvl4pPr lvl="3" rtl="0">
              <a:lnSpc>
                <a:spcPct val="100000"/>
              </a:lnSpc>
              <a:spcBef>
                <a:spcPts val="0"/>
              </a:spcBef>
              <a:spcAft>
                <a:spcPts val="0"/>
              </a:spcAft>
              <a:buSzPts val="1000"/>
              <a:buNone/>
              <a:defRPr/>
            </a:lvl4pPr>
            <a:lvl5pPr lvl="4" rtl="0">
              <a:lnSpc>
                <a:spcPct val="100000"/>
              </a:lnSpc>
              <a:spcBef>
                <a:spcPts val="0"/>
              </a:spcBef>
              <a:spcAft>
                <a:spcPts val="0"/>
              </a:spcAft>
              <a:buSzPts val="1000"/>
              <a:buNone/>
              <a:defRPr/>
            </a:lvl5pPr>
            <a:lvl6pPr lvl="5" rtl="0">
              <a:lnSpc>
                <a:spcPct val="100000"/>
              </a:lnSpc>
              <a:spcBef>
                <a:spcPts val="0"/>
              </a:spcBef>
              <a:spcAft>
                <a:spcPts val="0"/>
              </a:spcAft>
              <a:buSzPts val="1000"/>
              <a:buNone/>
              <a:defRPr/>
            </a:lvl6pPr>
            <a:lvl7pPr lvl="6" rtl="0">
              <a:lnSpc>
                <a:spcPct val="100000"/>
              </a:lnSpc>
              <a:spcBef>
                <a:spcPts val="0"/>
              </a:spcBef>
              <a:spcAft>
                <a:spcPts val="0"/>
              </a:spcAft>
              <a:buSzPts val="1000"/>
              <a:buNone/>
              <a:defRPr/>
            </a:lvl7pPr>
            <a:lvl8pPr lvl="7" rtl="0">
              <a:lnSpc>
                <a:spcPct val="100000"/>
              </a:lnSpc>
              <a:spcBef>
                <a:spcPts val="0"/>
              </a:spcBef>
              <a:spcAft>
                <a:spcPts val="0"/>
              </a:spcAft>
              <a:buSzPts val="1000"/>
              <a:buNone/>
              <a:defRPr/>
            </a:lvl8pPr>
            <a:lvl9pPr lvl="8" rtl="0">
              <a:lnSpc>
                <a:spcPct val="100000"/>
              </a:lnSpc>
              <a:spcBef>
                <a:spcPts val="0"/>
              </a:spcBef>
              <a:spcAft>
                <a:spcPts val="0"/>
              </a:spcAft>
              <a:buSzPts val="1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INE 1 1 1 1 1 1 1 1 1 1 1 1 1 1 1">
  <p:cSld name="CUSTOM_1_1_1_2_1_1_1_1_1_1_1_1_1_1_1_1_1">
    <p:spTree>
      <p:nvGrpSpPr>
        <p:cNvPr id="1" name="Shape 114"/>
        <p:cNvGrpSpPr/>
        <p:nvPr/>
      </p:nvGrpSpPr>
      <p:grpSpPr>
        <a:xfrm>
          <a:off x="0" y="0"/>
          <a:ext cx="0" cy="0"/>
          <a:chOff x="0" y="0"/>
          <a:chExt cx="0" cy="0"/>
        </a:xfrm>
      </p:grpSpPr>
      <p:sp>
        <p:nvSpPr>
          <p:cNvPr id="115" name="Google Shape;115;p18"/>
          <p:cNvSpPr txBox="1">
            <a:spLocks noGrp="1"/>
          </p:cNvSpPr>
          <p:nvPr>
            <p:ph type="ctrTitle"/>
          </p:nvPr>
        </p:nvSpPr>
        <p:spPr>
          <a:xfrm flipH="1">
            <a:off x="713925" y="153420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6" name="Google Shape;116;p18"/>
          <p:cNvSpPr txBox="1">
            <a:spLocks noGrp="1"/>
          </p:cNvSpPr>
          <p:nvPr>
            <p:ph type="subTitle" idx="1"/>
          </p:nvPr>
        </p:nvSpPr>
        <p:spPr>
          <a:xfrm flipH="1">
            <a:off x="3017897" y="2204700"/>
            <a:ext cx="31083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000"/>
              <a:buNone/>
              <a:defRPr>
                <a:solidFill>
                  <a:srgbClr val="434343"/>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27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_1_1_2_1_1_1_1_1_1_1_1_1_3_3">
    <p:spTree>
      <p:nvGrpSpPr>
        <p:cNvPr id="1" name="Shape 117"/>
        <p:cNvGrpSpPr/>
        <p:nvPr/>
      </p:nvGrpSpPr>
      <p:grpSpPr>
        <a:xfrm>
          <a:off x="0" y="0"/>
          <a:ext cx="0" cy="0"/>
          <a:chOff x="0" y="0"/>
          <a:chExt cx="0" cy="0"/>
        </a:xfrm>
      </p:grpSpPr>
      <p:sp>
        <p:nvSpPr>
          <p:cNvPr id="118" name="Google Shape;118;p19"/>
          <p:cNvSpPr/>
          <p:nvPr/>
        </p:nvSpPr>
        <p:spPr>
          <a:xfrm>
            <a:off x="2310325" y="1492600"/>
            <a:ext cx="4523700" cy="36507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a:spLocks noGrp="1"/>
          </p:cNvSpPr>
          <p:nvPr>
            <p:ph type="ctrTitle"/>
          </p:nvPr>
        </p:nvSpPr>
        <p:spPr>
          <a:xfrm flipH="1">
            <a:off x="713925" y="211755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6F2E9"/>
              </a:buClr>
              <a:buSzPts val="6000"/>
              <a:buNone/>
              <a:defRPr sz="6000">
                <a:solidFill>
                  <a:srgbClr val="F6F2E9"/>
                </a:solidFill>
              </a:defRPr>
            </a:lvl1pPr>
            <a:lvl2pPr lvl="1" algn="ctr" rtl="0">
              <a:spcBef>
                <a:spcPts val="0"/>
              </a:spcBef>
              <a:spcAft>
                <a:spcPts val="0"/>
              </a:spcAft>
              <a:buClr>
                <a:srgbClr val="F6F2E9"/>
              </a:buClr>
              <a:buSzPts val="5200"/>
              <a:buNone/>
              <a:defRPr sz="5200">
                <a:solidFill>
                  <a:srgbClr val="F6F2E9"/>
                </a:solidFill>
              </a:defRPr>
            </a:lvl2pPr>
            <a:lvl3pPr lvl="2" algn="ctr" rtl="0">
              <a:spcBef>
                <a:spcPts val="0"/>
              </a:spcBef>
              <a:spcAft>
                <a:spcPts val="0"/>
              </a:spcAft>
              <a:buClr>
                <a:srgbClr val="F6F2E9"/>
              </a:buClr>
              <a:buSzPts val="5200"/>
              <a:buNone/>
              <a:defRPr sz="5200">
                <a:solidFill>
                  <a:srgbClr val="F6F2E9"/>
                </a:solidFill>
              </a:defRPr>
            </a:lvl3pPr>
            <a:lvl4pPr lvl="3" algn="ctr" rtl="0">
              <a:spcBef>
                <a:spcPts val="0"/>
              </a:spcBef>
              <a:spcAft>
                <a:spcPts val="0"/>
              </a:spcAft>
              <a:buClr>
                <a:srgbClr val="F6F2E9"/>
              </a:buClr>
              <a:buSzPts val="5200"/>
              <a:buNone/>
              <a:defRPr sz="5200">
                <a:solidFill>
                  <a:srgbClr val="F6F2E9"/>
                </a:solidFill>
              </a:defRPr>
            </a:lvl4pPr>
            <a:lvl5pPr lvl="4" algn="ctr" rtl="0">
              <a:spcBef>
                <a:spcPts val="0"/>
              </a:spcBef>
              <a:spcAft>
                <a:spcPts val="0"/>
              </a:spcAft>
              <a:buClr>
                <a:srgbClr val="F6F2E9"/>
              </a:buClr>
              <a:buSzPts val="5200"/>
              <a:buNone/>
              <a:defRPr sz="5200">
                <a:solidFill>
                  <a:srgbClr val="F6F2E9"/>
                </a:solidFill>
              </a:defRPr>
            </a:lvl5pPr>
            <a:lvl6pPr lvl="5" algn="ctr" rtl="0">
              <a:spcBef>
                <a:spcPts val="0"/>
              </a:spcBef>
              <a:spcAft>
                <a:spcPts val="0"/>
              </a:spcAft>
              <a:buClr>
                <a:srgbClr val="F6F2E9"/>
              </a:buClr>
              <a:buSzPts val="5200"/>
              <a:buNone/>
              <a:defRPr sz="5200">
                <a:solidFill>
                  <a:srgbClr val="F6F2E9"/>
                </a:solidFill>
              </a:defRPr>
            </a:lvl6pPr>
            <a:lvl7pPr lvl="6" algn="ctr" rtl="0">
              <a:spcBef>
                <a:spcPts val="0"/>
              </a:spcBef>
              <a:spcAft>
                <a:spcPts val="0"/>
              </a:spcAft>
              <a:buClr>
                <a:srgbClr val="F6F2E9"/>
              </a:buClr>
              <a:buSzPts val="5200"/>
              <a:buNone/>
              <a:defRPr sz="5200">
                <a:solidFill>
                  <a:srgbClr val="F6F2E9"/>
                </a:solidFill>
              </a:defRPr>
            </a:lvl7pPr>
            <a:lvl8pPr lvl="7" algn="ctr" rtl="0">
              <a:spcBef>
                <a:spcPts val="0"/>
              </a:spcBef>
              <a:spcAft>
                <a:spcPts val="0"/>
              </a:spcAft>
              <a:buClr>
                <a:srgbClr val="F6F2E9"/>
              </a:buClr>
              <a:buSzPts val="5200"/>
              <a:buNone/>
              <a:defRPr sz="5200">
                <a:solidFill>
                  <a:srgbClr val="F6F2E9"/>
                </a:solidFill>
              </a:defRPr>
            </a:lvl8pPr>
            <a:lvl9pPr lvl="8" algn="ctr" rtl="0">
              <a:spcBef>
                <a:spcPts val="0"/>
              </a:spcBef>
              <a:spcAft>
                <a:spcPts val="0"/>
              </a:spcAft>
              <a:buClr>
                <a:srgbClr val="F6F2E9"/>
              </a:buClr>
              <a:buSzPts val="5200"/>
              <a:buNone/>
              <a:defRPr sz="5200">
                <a:solidFill>
                  <a:srgbClr val="F6F2E9"/>
                </a:solidFill>
              </a:defRPr>
            </a:lvl9pPr>
          </a:lstStyle>
          <a:p>
            <a:endParaRPr/>
          </a:p>
        </p:txBody>
      </p:sp>
      <p:sp>
        <p:nvSpPr>
          <p:cNvPr id="120" name="Google Shape;120;p19"/>
          <p:cNvSpPr txBox="1">
            <a:spLocks noGrp="1"/>
          </p:cNvSpPr>
          <p:nvPr>
            <p:ph type="subTitle" idx="1"/>
          </p:nvPr>
        </p:nvSpPr>
        <p:spPr>
          <a:xfrm flipH="1">
            <a:off x="3017897" y="2788050"/>
            <a:ext cx="31083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6F2E9"/>
              </a:buClr>
              <a:buSzPts val="1000"/>
              <a:buNone/>
              <a:defRPr>
                <a:solidFill>
                  <a:srgbClr val="F6F2E9"/>
                </a:solidFill>
              </a:defRPr>
            </a:lvl1pPr>
            <a:lvl2pPr lvl="1" algn="ctr" rtl="0">
              <a:lnSpc>
                <a:spcPct val="100000"/>
              </a:lnSpc>
              <a:spcBef>
                <a:spcPts val="0"/>
              </a:spcBef>
              <a:spcAft>
                <a:spcPts val="0"/>
              </a:spcAft>
              <a:buClr>
                <a:srgbClr val="F6F2E9"/>
              </a:buClr>
              <a:buSzPts val="1400"/>
              <a:buNone/>
              <a:defRPr sz="1400">
                <a:solidFill>
                  <a:srgbClr val="F6F2E9"/>
                </a:solidFill>
              </a:defRPr>
            </a:lvl2pPr>
            <a:lvl3pPr lvl="2" algn="ctr" rtl="0">
              <a:lnSpc>
                <a:spcPct val="100000"/>
              </a:lnSpc>
              <a:spcBef>
                <a:spcPts val="0"/>
              </a:spcBef>
              <a:spcAft>
                <a:spcPts val="0"/>
              </a:spcAft>
              <a:buClr>
                <a:srgbClr val="F6F2E9"/>
              </a:buClr>
              <a:buSzPts val="1400"/>
              <a:buNone/>
              <a:defRPr sz="1400">
                <a:solidFill>
                  <a:srgbClr val="F6F2E9"/>
                </a:solidFill>
              </a:defRPr>
            </a:lvl3pPr>
            <a:lvl4pPr lvl="3" algn="ctr" rtl="0">
              <a:lnSpc>
                <a:spcPct val="100000"/>
              </a:lnSpc>
              <a:spcBef>
                <a:spcPts val="0"/>
              </a:spcBef>
              <a:spcAft>
                <a:spcPts val="0"/>
              </a:spcAft>
              <a:buClr>
                <a:srgbClr val="F6F2E9"/>
              </a:buClr>
              <a:buSzPts val="1400"/>
              <a:buNone/>
              <a:defRPr sz="1400">
                <a:solidFill>
                  <a:srgbClr val="F6F2E9"/>
                </a:solidFill>
              </a:defRPr>
            </a:lvl4pPr>
            <a:lvl5pPr lvl="4" algn="ctr" rtl="0">
              <a:lnSpc>
                <a:spcPct val="100000"/>
              </a:lnSpc>
              <a:spcBef>
                <a:spcPts val="0"/>
              </a:spcBef>
              <a:spcAft>
                <a:spcPts val="0"/>
              </a:spcAft>
              <a:buClr>
                <a:srgbClr val="F6F2E9"/>
              </a:buClr>
              <a:buSzPts val="1400"/>
              <a:buNone/>
              <a:defRPr sz="1400">
                <a:solidFill>
                  <a:srgbClr val="F6F2E9"/>
                </a:solidFill>
              </a:defRPr>
            </a:lvl5pPr>
            <a:lvl6pPr lvl="5" algn="ctr" rtl="0">
              <a:lnSpc>
                <a:spcPct val="100000"/>
              </a:lnSpc>
              <a:spcBef>
                <a:spcPts val="0"/>
              </a:spcBef>
              <a:spcAft>
                <a:spcPts val="0"/>
              </a:spcAft>
              <a:buClr>
                <a:srgbClr val="F6F2E9"/>
              </a:buClr>
              <a:buSzPts val="1400"/>
              <a:buNone/>
              <a:defRPr sz="1400">
                <a:solidFill>
                  <a:srgbClr val="F6F2E9"/>
                </a:solidFill>
              </a:defRPr>
            </a:lvl6pPr>
            <a:lvl7pPr lvl="6" algn="ctr" rtl="0">
              <a:lnSpc>
                <a:spcPct val="100000"/>
              </a:lnSpc>
              <a:spcBef>
                <a:spcPts val="0"/>
              </a:spcBef>
              <a:spcAft>
                <a:spcPts val="0"/>
              </a:spcAft>
              <a:buClr>
                <a:srgbClr val="F6F2E9"/>
              </a:buClr>
              <a:buSzPts val="1400"/>
              <a:buNone/>
              <a:defRPr sz="1400">
                <a:solidFill>
                  <a:srgbClr val="F6F2E9"/>
                </a:solidFill>
              </a:defRPr>
            </a:lvl7pPr>
            <a:lvl8pPr lvl="7" algn="ctr" rtl="0">
              <a:lnSpc>
                <a:spcPct val="100000"/>
              </a:lnSpc>
              <a:spcBef>
                <a:spcPts val="0"/>
              </a:spcBef>
              <a:spcAft>
                <a:spcPts val="0"/>
              </a:spcAft>
              <a:buClr>
                <a:srgbClr val="F6F2E9"/>
              </a:buClr>
              <a:buSzPts val="1400"/>
              <a:buNone/>
              <a:defRPr sz="1400">
                <a:solidFill>
                  <a:srgbClr val="F6F2E9"/>
                </a:solidFill>
              </a:defRPr>
            </a:lvl8pPr>
            <a:lvl9pPr lvl="8" algn="ctr" rtl="0">
              <a:lnSpc>
                <a:spcPct val="100000"/>
              </a:lnSpc>
              <a:spcBef>
                <a:spcPts val="0"/>
              </a:spcBef>
              <a:spcAft>
                <a:spcPts val="0"/>
              </a:spcAft>
              <a:buClr>
                <a:srgbClr val="F6F2E9"/>
              </a:buClr>
              <a:buSzPts val="1400"/>
              <a:buNone/>
              <a:defRPr sz="1400">
                <a:solidFill>
                  <a:srgbClr val="F6F2E9"/>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
    <p:spTree>
      <p:nvGrpSpPr>
        <p:cNvPr id="1" name="Shape 121"/>
        <p:cNvGrpSpPr/>
        <p:nvPr/>
      </p:nvGrpSpPr>
      <p:grpSpPr>
        <a:xfrm>
          <a:off x="0" y="0"/>
          <a:ext cx="0" cy="0"/>
          <a:chOff x="0" y="0"/>
          <a:chExt cx="0" cy="0"/>
        </a:xfrm>
      </p:grpSpPr>
      <p:sp>
        <p:nvSpPr>
          <p:cNvPr id="122" name="Google Shape;122;p20"/>
          <p:cNvSpPr/>
          <p:nvPr/>
        </p:nvSpPr>
        <p:spPr>
          <a:xfrm>
            <a:off x="2310325" y="0"/>
            <a:ext cx="4523700" cy="51435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ctrTitle"/>
          </p:nvPr>
        </p:nvSpPr>
        <p:spPr>
          <a:xfrm flipH="1">
            <a:off x="713925" y="153420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6F2E9"/>
              </a:buClr>
              <a:buSzPts val="6000"/>
              <a:buNone/>
              <a:defRPr sz="6000">
                <a:solidFill>
                  <a:srgbClr val="F6F2E9"/>
                </a:solidFill>
              </a:defRPr>
            </a:lvl1pPr>
            <a:lvl2pPr lvl="1" algn="ctr" rtl="0">
              <a:spcBef>
                <a:spcPts val="0"/>
              </a:spcBef>
              <a:spcAft>
                <a:spcPts val="0"/>
              </a:spcAft>
              <a:buClr>
                <a:srgbClr val="F6F2E9"/>
              </a:buClr>
              <a:buSzPts val="5200"/>
              <a:buNone/>
              <a:defRPr sz="5200">
                <a:solidFill>
                  <a:srgbClr val="F6F2E9"/>
                </a:solidFill>
              </a:defRPr>
            </a:lvl2pPr>
            <a:lvl3pPr lvl="2" algn="ctr" rtl="0">
              <a:spcBef>
                <a:spcPts val="0"/>
              </a:spcBef>
              <a:spcAft>
                <a:spcPts val="0"/>
              </a:spcAft>
              <a:buClr>
                <a:srgbClr val="F6F2E9"/>
              </a:buClr>
              <a:buSzPts val="5200"/>
              <a:buNone/>
              <a:defRPr sz="5200">
                <a:solidFill>
                  <a:srgbClr val="F6F2E9"/>
                </a:solidFill>
              </a:defRPr>
            </a:lvl3pPr>
            <a:lvl4pPr lvl="3" algn="ctr" rtl="0">
              <a:spcBef>
                <a:spcPts val="0"/>
              </a:spcBef>
              <a:spcAft>
                <a:spcPts val="0"/>
              </a:spcAft>
              <a:buClr>
                <a:srgbClr val="F6F2E9"/>
              </a:buClr>
              <a:buSzPts val="5200"/>
              <a:buNone/>
              <a:defRPr sz="5200">
                <a:solidFill>
                  <a:srgbClr val="F6F2E9"/>
                </a:solidFill>
              </a:defRPr>
            </a:lvl4pPr>
            <a:lvl5pPr lvl="4" algn="ctr" rtl="0">
              <a:spcBef>
                <a:spcPts val="0"/>
              </a:spcBef>
              <a:spcAft>
                <a:spcPts val="0"/>
              </a:spcAft>
              <a:buClr>
                <a:srgbClr val="F6F2E9"/>
              </a:buClr>
              <a:buSzPts val="5200"/>
              <a:buNone/>
              <a:defRPr sz="5200">
                <a:solidFill>
                  <a:srgbClr val="F6F2E9"/>
                </a:solidFill>
              </a:defRPr>
            </a:lvl5pPr>
            <a:lvl6pPr lvl="5" algn="ctr" rtl="0">
              <a:spcBef>
                <a:spcPts val="0"/>
              </a:spcBef>
              <a:spcAft>
                <a:spcPts val="0"/>
              </a:spcAft>
              <a:buClr>
                <a:srgbClr val="F6F2E9"/>
              </a:buClr>
              <a:buSzPts val="5200"/>
              <a:buNone/>
              <a:defRPr sz="5200">
                <a:solidFill>
                  <a:srgbClr val="F6F2E9"/>
                </a:solidFill>
              </a:defRPr>
            </a:lvl6pPr>
            <a:lvl7pPr lvl="6" algn="ctr" rtl="0">
              <a:spcBef>
                <a:spcPts val="0"/>
              </a:spcBef>
              <a:spcAft>
                <a:spcPts val="0"/>
              </a:spcAft>
              <a:buClr>
                <a:srgbClr val="F6F2E9"/>
              </a:buClr>
              <a:buSzPts val="5200"/>
              <a:buNone/>
              <a:defRPr sz="5200">
                <a:solidFill>
                  <a:srgbClr val="F6F2E9"/>
                </a:solidFill>
              </a:defRPr>
            </a:lvl7pPr>
            <a:lvl8pPr lvl="7" algn="ctr" rtl="0">
              <a:spcBef>
                <a:spcPts val="0"/>
              </a:spcBef>
              <a:spcAft>
                <a:spcPts val="0"/>
              </a:spcAft>
              <a:buClr>
                <a:srgbClr val="F6F2E9"/>
              </a:buClr>
              <a:buSzPts val="5200"/>
              <a:buNone/>
              <a:defRPr sz="5200">
                <a:solidFill>
                  <a:srgbClr val="F6F2E9"/>
                </a:solidFill>
              </a:defRPr>
            </a:lvl8pPr>
            <a:lvl9pPr lvl="8" algn="ctr" rtl="0">
              <a:spcBef>
                <a:spcPts val="0"/>
              </a:spcBef>
              <a:spcAft>
                <a:spcPts val="0"/>
              </a:spcAft>
              <a:buClr>
                <a:srgbClr val="F6F2E9"/>
              </a:buClr>
              <a:buSzPts val="5200"/>
              <a:buNone/>
              <a:defRPr sz="5200">
                <a:solidFill>
                  <a:srgbClr val="F6F2E9"/>
                </a:solidFill>
              </a:defRPr>
            </a:lvl9pPr>
          </a:lstStyle>
          <a:p>
            <a:endParaRPr/>
          </a:p>
        </p:txBody>
      </p:sp>
      <p:sp>
        <p:nvSpPr>
          <p:cNvPr id="124" name="Google Shape;124;p20"/>
          <p:cNvSpPr txBox="1">
            <a:spLocks noGrp="1"/>
          </p:cNvSpPr>
          <p:nvPr>
            <p:ph type="subTitle" idx="1"/>
          </p:nvPr>
        </p:nvSpPr>
        <p:spPr>
          <a:xfrm flipH="1">
            <a:off x="3017897" y="2204700"/>
            <a:ext cx="31083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6F2E9"/>
              </a:buClr>
              <a:buSzPts val="1000"/>
              <a:buNone/>
              <a:defRPr>
                <a:solidFill>
                  <a:srgbClr val="F6F2E9"/>
                </a:solidFill>
              </a:defRPr>
            </a:lvl1pPr>
            <a:lvl2pPr lvl="1" algn="ctr" rtl="0">
              <a:lnSpc>
                <a:spcPct val="100000"/>
              </a:lnSpc>
              <a:spcBef>
                <a:spcPts val="0"/>
              </a:spcBef>
              <a:spcAft>
                <a:spcPts val="0"/>
              </a:spcAft>
              <a:buClr>
                <a:srgbClr val="F6F2E9"/>
              </a:buClr>
              <a:buSzPts val="1400"/>
              <a:buNone/>
              <a:defRPr sz="1400">
                <a:solidFill>
                  <a:srgbClr val="F6F2E9"/>
                </a:solidFill>
              </a:defRPr>
            </a:lvl2pPr>
            <a:lvl3pPr lvl="2" algn="ctr" rtl="0">
              <a:lnSpc>
                <a:spcPct val="100000"/>
              </a:lnSpc>
              <a:spcBef>
                <a:spcPts val="0"/>
              </a:spcBef>
              <a:spcAft>
                <a:spcPts val="0"/>
              </a:spcAft>
              <a:buClr>
                <a:srgbClr val="F6F2E9"/>
              </a:buClr>
              <a:buSzPts val="1400"/>
              <a:buNone/>
              <a:defRPr sz="1400">
                <a:solidFill>
                  <a:srgbClr val="F6F2E9"/>
                </a:solidFill>
              </a:defRPr>
            </a:lvl3pPr>
            <a:lvl4pPr lvl="3" algn="ctr" rtl="0">
              <a:lnSpc>
                <a:spcPct val="100000"/>
              </a:lnSpc>
              <a:spcBef>
                <a:spcPts val="0"/>
              </a:spcBef>
              <a:spcAft>
                <a:spcPts val="0"/>
              </a:spcAft>
              <a:buClr>
                <a:srgbClr val="F6F2E9"/>
              </a:buClr>
              <a:buSzPts val="1400"/>
              <a:buNone/>
              <a:defRPr sz="1400">
                <a:solidFill>
                  <a:srgbClr val="F6F2E9"/>
                </a:solidFill>
              </a:defRPr>
            </a:lvl4pPr>
            <a:lvl5pPr lvl="4" algn="ctr" rtl="0">
              <a:lnSpc>
                <a:spcPct val="100000"/>
              </a:lnSpc>
              <a:spcBef>
                <a:spcPts val="0"/>
              </a:spcBef>
              <a:spcAft>
                <a:spcPts val="0"/>
              </a:spcAft>
              <a:buClr>
                <a:srgbClr val="F6F2E9"/>
              </a:buClr>
              <a:buSzPts val="1400"/>
              <a:buNone/>
              <a:defRPr sz="1400">
                <a:solidFill>
                  <a:srgbClr val="F6F2E9"/>
                </a:solidFill>
              </a:defRPr>
            </a:lvl5pPr>
            <a:lvl6pPr lvl="5" algn="ctr" rtl="0">
              <a:lnSpc>
                <a:spcPct val="100000"/>
              </a:lnSpc>
              <a:spcBef>
                <a:spcPts val="0"/>
              </a:spcBef>
              <a:spcAft>
                <a:spcPts val="0"/>
              </a:spcAft>
              <a:buClr>
                <a:srgbClr val="F6F2E9"/>
              </a:buClr>
              <a:buSzPts val="1400"/>
              <a:buNone/>
              <a:defRPr sz="1400">
                <a:solidFill>
                  <a:srgbClr val="F6F2E9"/>
                </a:solidFill>
              </a:defRPr>
            </a:lvl6pPr>
            <a:lvl7pPr lvl="6" algn="ctr" rtl="0">
              <a:lnSpc>
                <a:spcPct val="100000"/>
              </a:lnSpc>
              <a:spcBef>
                <a:spcPts val="0"/>
              </a:spcBef>
              <a:spcAft>
                <a:spcPts val="0"/>
              </a:spcAft>
              <a:buClr>
                <a:srgbClr val="F6F2E9"/>
              </a:buClr>
              <a:buSzPts val="1400"/>
              <a:buNone/>
              <a:defRPr sz="1400">
                <a:solidFill>
                  <a:srgbClr val="F6F2E9"/>
                </a:solidFill>
              </a:defRPr>
            </a:lvl7pPr>
            <a:lvl8pPr lvl="7" algn="ctr" rtl="0">
              <a:lnSpc>
                <a:spcPct val="100000"/>
              </a:lnSpc>
              <a:spcBef>
                <a:spcPts val="0"/>
              </a:spcBef>
              <a:spcAft>
                <a:spcPts val="0"/>
              </a:spcAft>
              <a:buClr>
                <a:srgbClr val="F6F2E9"/>
              </a:buClr>
              <a:buSzPts val="1400"/>
              <a:buNone/>
              <a:defRPr sz="1400">
                <a:solidFill>
                  <a:srgbClr val="F6F2E9"/>
                </a:solidFill>
              </a:defRPr>
            </a:lvl8pPr>
            <a:lvl9pPr lvl="8" algn="ctr" rtl="0">
              <a:lnSpc>
                <a:spcPct val="100000"/>
              </a:lnSpc>
              <a:spcBef>
                <a:spcPts val="0"/>
              </a:spcBef>
              <a:spcAft>
                <a:spcPts val="0"/>
              </a:spcAft>
              <a:buClr>
                <a:srgbClr val="F6F2E9"/>
              </a:buClr>
              <a:buSzPts val="1400"/>
              <a:buNone/>
              <a:defRPr sz="1400">
                <a:solidFill>
                  <a:srgbClr val="F6F2E9"/>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1">
  <p:cSld name="CUSTOM_1_1_1_2_1_1_1_1_1_1_1_1_1_3_2">
    <p:spTree>
      <p:nvGrpSpPr>
        <p:cNvPr id="1" name="Shape 125"/>
        <p:cNvGrpSpPr/>
        <p:nvPr/>
      </p:nvGrpSpPr>
      <p:grpSpPr>
        <a:xfrm>
          <a:off x="0" y="0"/>
          <a:ext cx="0" cy="0"/>
          <a:chOff x="0" y="0"/>
          <a:chExt cx="0" cy="0"/>
        </a:xfrm>
      </p:grpSpPr>
      <p:sp>
        <p:nvSpPr>
          <p:cNvPr id="126" name="Google Shape;126;p21"/>
          <p:cNvSpPr/>
          <p:nvPr/>
        </p:nvSpPr>
        <p:spPr>
          <a:xfrm>
            <a:off x="643000" y="0"/>
            <a:ext cx="7858500" cy="51435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txBox="1">
            <a:spLocks noGrp="1"/>
          </p:cNvSpPr>
          <p:nvPr>
            <p:ph type="ctrTitle"/>
          </p:nvPr>
        </p:nvSpPr>
        <p:spPr>
          <a:xfrm flipH="1">
            <a:off x="713925" y="153420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6F2E9"/>
              </a:buClr>
              <a:buSzPts val="6000"/>
              <a:buNone/>
              <a:defRPr sz="6000">
                <a:solidFill>
                  <a:srgbClr val="F6F2E9"/>
                </a:solidFill>
              </a:defRPr>
            </a:lvl1pPr>
            <a:lvl2pPr lvl="1" algn="ctr" rtl="0">
              <a:spcBef>
                <a:spcPts val="0"/>
              </a:spcBef>
              <a:spcAft>
                <a:spcPts val="0"/>
              </a:spcAft>
              <a:buClr>
                <a:srgbClr val="F6F2E9"/>
              </a:buClr>
              <a:buSzPts val="5200"/>
              <a:buNone/>
              <a:defRPr sz="5200">
                <a:solidFill>
                  <a:srgbClr val="F6F2E9"/>
                </a:solidFill>
              </a:defRPr>
            </a:lvl2pPr>
            <a:lvl3pPr lvl="2" algn="ctr" rtl="0">
              <a:spcBef>
                <a:spcPts val="0"/>
              </a:spcBef>
              <a:spcAft>
                <a:spcPts val="0"/>
              </a:spcAft>
              <a:buClr>
                <a:srgbClr val="F6F2E9"/>
              </a:buClr>
              <a:buSzPts val="5200"/>
              <a:buNone/>
              <a:defRPr sz="5200">
                <a:solidFill>
                  <a:srgbClr val="F6F2E9"/>
                </a:solidFill>
              </a:defRPr>
            </a:lvl3pPr>
            <a:lvl4pPr lvl="3" algn="ctr" rtl="0">
              <a:spcBef>
                <a:spcPts val="0"/>
              </a:spcBef>
              <a:spcAft>
                <a:spcPts val="0"/>
              </a:spcAft>
              <a:buClr>
                <a:srgbClr val="F6F2E9"/>
              </a:buClr>
              <a:buSzPts val="5200"/>
              <a:buNone/>
              <a:defRPr sz="5200">
                <a:solidFill>
                  <a:srgbClr val="F6F2E9"/>
                </a:solidFill>
              </a:defRPr>
            </a:lvl4pPr>
            <a:lvl5pPr lvl="4" algn="ctr" rtl="0">
              <a:spcBef>
                <a:spcPts val="0"/>
              </a:spcBef>
              <a:spcAft>
                <a:spcPts val="0"/>
              </a:spcAft>
              <a:buClr>
                <a:srgbClr val="F6F2E9"/>
              </a:buClr>
              <a:buSzPts val="5200"/>
              <a:buNone/>
              <a:defRPr sz="5200">
                <a:solidFill>
                  <a:srgbClr val="F6F2E9"/>
                </a:solidFill>
              </a:defRPr>
            </a:lvl5pPr>
            <a:lvl6pPr lvl="5" algn="ctr" rtl="0">
              <a:spcBef>
                <a:spcPts val="0"/>
              </a:spcBef>
              <a:spcAft>
                <a:spcPts val="0"/>
              </a:spcAft>
              <a:buClr>
                <a:srgbClr val="F6F2E9"/>
              </a:buClr>
              <a:buSzPts val="5200"/>
              <a:buNone/>
              <a:defRPr sz="5200">
                <a:solidFill>
                  <a:srgbClr val="F6F2E9"/>
                </a:solidFill>
              </a:defRPr>
            </a:lvl6pPr>
            <a:lvl7pPr lvl="6" algn="ctr" rtl="0">
              <a:spcBef>
                <a:spcPts val="0"/>
              </a:spcBef>
              <a:spcAft>
                <a:spcPts val="0"/>
              </a:spcAft>
              <a:buClr>
                <a:srgbClr val="F6F2E9"/>
              </a:buClr>
              <a:buSzPts val="5200"/>
              <a:buNone/>
              <a:defRPr sz="5200">
                <a:solidFill>
                  <a:srgbClr val="F6F2E9"/>
                </a:solidFill>
              </a:defRPr>
            </a:lvl7pPr>
            <a:lvl8pPr lvl="7" algn="ctr" rtl="0">
              <a:spcBef>
                <a:spcPts val="0"/>
              </a:spcBef>
              <a:spcAft>
                <a:spcPts val="0"/>
              </a:spcAft>
              <a:buClr>
                <a:srgbClr val="F6F2E9"/>
              </a:buClr>
              <a:buSzPts val="5200"/>
              <a:buNone/>
              <a:defRPr sz="5200">
                <a:solidFill>
                  <a:srgbClr val="F6F2E9"/>
                </a:solidFill>
              </a:defRPr>
            </a:lvl8pPr>
            <a:lvl9pPr lvl="8" algn="ctr" rtl="0">
              <a:spcBef>
                <a:spcPts val="0"/>
              </a:spcBef>
              <a:spcAft>
                <a:spcPts val="0"/>
              </a:spcAft>
              <a:buClr>
                <a:srgbClr val="F6F2E9"/>
              </a:buClr>
              <a:buSzPts val="5200"/>
              <a:buNone/>
              <a:defRPr sz="5200">
                <a:solidFill>
                  <a:srgbClr val="F6F2E9"/>
                </a:solidFill>
              </a:defRPr>
            </a:lvl9pPr>
          </a:lstStyle>
          <a:p>
            <a:endParaRPr/>
          </a:p>
        </p:txBody>
      </p:sp>
      <p:sp>
        <p:nvSpPr>
          <p:cNvPr id="128" name="Google Shape;128;p21"/>
          <p:cNvSpPr txBox="1">
            <a:spLocks noGrp="1"/>
          </p:cNvSpPr>
          <p:nvPr>
            <p:ph type="subTitle" idx="1"/>
          </p:nvPr>
        </p:nvSpPr>
        <p:spPr>
          <a:xfrm flipH="1">
            <a:off x="1161122" y="2204700"/>
            <a:ext cx="31083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a:endParaRPr/>
          </a:p>
        </p:txBody>
      </p:sp>
      <p:sp>
        <p:nvSpPr>
          <p:cNvPr id="129" name="Google Shape;129;p21"/>
          <p:cNvSpPr txBox="1">
            <a:spLocks noGrp="1"/>
          </p:cNvSpPr>
          <p:nvPr>
            <p:ph type="subTitle" idx="2"/>
          </p:nvPr>
        </p:nvSpPr>
        <p:spPr>
          <a:xfrm flipH="1">
            <a:off x="5031197" y="2204700"/>
            <a:ext cx="31083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CUSTOM_1_1_1_2_1_1_1_1_1_1_1_1_1_3_1">
    <p:spTree>
      <p:nvGrpSpPr>
        <p:cNvPr id="1" name="Shape 13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
  <p:cSld name="CUSTOM_1_1_2">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900"/>
              <a:buNone/>
              <a:defRPr sz="900"/>
            </a:lvl2pPr>
            <a:lvl3pPr lvl="2" algn="ctr" rtl="0">
              <a:spcBef>
                <a:spcPts val="0"/>
              </a:spcBef>
              <a:spcAft>
                <a:spcPts val="0"/>
              </a:spcAft>
              <a:buSzPts val="900"/>
              <a:buNone/>
              <a:defRPr sz="900"/>
            </a:lvl3pPr>
            <a:lvl4pPr lvl="3" algn="ctr" rtl="0">
              <a:spcBef>
                <a:spcPts val="0"/>
              </a:spcBef>
              <a:spcAft>
                <a:spcPts val="0"/>
              </a:spcAft>
              <a:buSzPts val="900"/>
              <a:buNone/>
              <a:defRPr sz="900"/>
            </a:lvl4pPr>
            <a:lvl5pPr lvl="4" algn="ctr" rtl="0">
              <a:spcBef>
                <a:spcPts val="0"/>
              </a:spcBef>
              <a:spcAft>
                <a:spcPts val="0"/>
              </a:spcAft>
              <a:buSzPts val="900"/>
              <a:buNone/>
              <a:defRPr sz="900"/>
            </a:lvl5pPr>
            <a:lvl6pPr lvl="5" algn="ctr" rtl="0">
              <a:spcBef>
                <a:spcPts val="0"/>
              </a:spcBef>
              <a:spcAft>
                <a:spcPts val="0"/>
              </a:spcAft>
              <a:buSzPts val="900"/>
              <a:buNone/>
              <a:defRPr sz="900"/>
            </a:lvl6pPr>
            <a:lvl7pPr lvl="6" algn="ctr" rtl="0">
              <a:spcBef>
                <a:spcPts val="0"/>
              </a:spcBef>
              <a:spcAft>
                <a:spcPts val="0"/>
              </a:spcAft>
              <a:buSzPts val="900"/>
              <a:buNone/>
              <a:defRPr sz="900"/>
            </a:lvl7pPr>
            <a:lvl8pPr lvl="7" algn="ctr" rtl="0">
              <a:spcBef>
                <a:spcPts val="0"/>
              </a:spcBef>
              <a:spcAft>
                <a:spcPts val="0"/>
              </a:spcAft>
              <a:buSzPts val="900"/>
              <a:buNone/>
              <a:defRPr sz="900"/>
            </a:lvl8pPr>
            <a:lvl9pPr lvl="8" algn="ctr" rtl="0">
              <a:spcBef>
                <a:spcPts val="0"/>
              </a:spcBef>
              <a:spcAft>
                <a:spcPts val="0"/>
              </a:spcAft>
              <a:buSzPts val="900"/>
              <a:buNone/>
              <a:defRPr sz="900"/>
            </a:lvl9pPr>
          </a:lstStyle>
          <a:p>
            <a:endParaRPr/>
          </a:p>
        </p:txBody>
      </p:sp>
      <p:sp>
        <p:nvSpPr>
          <p:cNvPr id="18" name="Google Shape;18;p3"/>
          <p:cNvSpPr txBox="1">
            <a:spLocks noGrp="1"/>
          </p:cNvSpPr>
          <p:nvPr>
            <p:ph type="ctrTitle" idx="2"/>
          </p:nvPr>
        </p:nvSpPr>
        <p:spPr>
          <a:xfrm>
            <a:off x="2820963"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9" name="Google Shape;19;p3"/>
          <p:cNvSpPr txBox="1">
            <a:spLocks noGrp="1"/>
          </p:cNvSpPr>
          <p:nvPr>
            <p:ph type="subTitle" idx="1"/>
          </p:nvPr>
        </p:nvSpPr>
        <p:spPr>
          <a:xfrm>
            <a:off x="2820974"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0" name="Google Shape;20;p3"/>
          <p:cNvSpPr txBox="1">
            <a:spLocks noGrp="1"/>
          </p:cNvSpPr>
          <p:nvPr>
            <p:ph type="title" idx="3" hasCustomPrompt="1"/>
          </p:nvPr>
        </p:nvSpPr>
        <p:spPr>
          <a:xfrm>
            <a:off x="1586372" y="61255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4"/>
          </p:nvPr>
        </p:nvSpPr>
        <p:spPr>
          <a:xfrm>
            <a:off x="2820963" y="25268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2" name="Google Shape;22;p3"/>
          <p:cNvSpPr txBox="1">
            <a:spLocks noGrp="1"/>
          </p:cNvSpPr>
          <p:nvPr>
            <p:ph type="subTitle" idx="5"/>
          </p:nvPr>
        </p:nvSpPr>
        <p:spPr>
          <a:xfrm>
            <a:off x="2820974" y="27600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title" idx="6" hasCustomPrompt="1"/>
          </p:nvPr>
        </p:nvSpPr>
        <p:spPr>
          <a:xfrm>
            <a:off x="1586372" y="20783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ctrTitle" idx="7"/>
          </p:nvPr>
        </p:nvSpPr>
        <p:spPr>
          <a:xfrm>
            <a:off x="2820963" y="39999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 name="Google Shape;25;p3"/>
          <p:cNvSpPr txBox="1">
            <a:spLocks noGrp="1"/>
          </p:cNvSpPr>
          <p:nvPr>
            <p:ph type="subTitle" idx="8"/>
          </p:nvPr>
        </p:nvSpPr>
        <p:spPr>
          <a:xfrm>
            <a:off x="2820974" y="42331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6" name="Google Shape;26;p3"/>
          <p:cNvSpPr txBox="1">
            <a:spLocks noGrp="1"/>
          </p:cNvSpPr>
          <p:nvPr>
            <p:ph type="title" idx="9" hasCustomPrompt="1"/>
          </p:nvPr>
        </p:nvSpPr>
        <p:spPr>
          <a:xfrm>
            <a:off x="1586372" y="35514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a:spLocks noGrp="1"/>
          </p:cNvSpPr>
          <p:nvPr>
            <p:ph type="ctrTitle" idx="13"/>
          </p:nvPr>
        </p:nvSpPr>
        <p:spPr>
          <a:xfrm>
            <a:off x="5806488"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4"/>
          </p:nvPr>
        </p:nvSpPr>
        <p:spPr>
          <a:xfrm>
            <a:off x="5806497"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15"/>
          </p:nvPr>
        </p:nvSpPr>
        <p:spPr>
          <a:xfrm>
            <a:off x="5806488" y="25268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16"/>
          </p:nvPr>
        </p:nvSpPr>
        <p:spPr>
          <a:xfrm>
            <a:off x="5806497" y="27600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31" name="Google Shape;31;p3"/>
          <p:cNvSpPr txBox="1">
            <a:spLocks noGrp="1"/>
          </p:cNvSpPr>
          <p:nvPr>
            <p:ph type="ctrTitle" idx="17"/>
          </p:nvPr>
        </p:nvSpPr>
        <p:spPr>
          <a:xfrm>
            <a:off x="5806488" y="39999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2" name="Google Shape;32;p3"/>
          <p:cNvSpPr txBox="1">
            <a:spLocks noGrp="1"/>
          </p:cNvSpPr>
          <p:nvPr>
            <p:ph type="subTitle" idx="18"/>
          </p:nvPr>
        </p:nvSpPr>
        <p:spPr>
          <a:xfrm>
            <a:off x="5806497" y="42331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cxnSp>
        <p:nvCxnSpPr>
          <p:cNvPr id="33" name="Google Shape;33;p3"/>
          <p:cNvCxnSpPr/>
          <p:nvPr/>
        </p:nvCxnSpPr>
        <p:spPr>
          <a:xfrm>
            <a:off x="725650" y="-7125"/>
            <a:ext cx="0" cy="981900"/>
          </a:xfrm>
          <a:prstGeom prst="straightConnector1">
            <a:avLst/>
          </a:prstGeom>
          <a:noFill/>
          <a:ln w="19050" cap="flat" cmpd="sng">
            <a:solidFill>
              <a:srgbClr val="596657"/>
            </a:solidFill>
            <a:prstDash val="solid"/>
            <a:round/>
            <a:headEnd type="none" w="med" len="med"/>
            <a:tailEnd type="none" w="med" len="med"/>
          </a:ln>
        </p:spPr>
      </p:cxnSp>
      <p:cxnSp>
        <p:nvCxnSpPr>
          <p:cNvPr id="34" name="Google Shape;34;p3"/>
          <p:cNvCxnSpPr/>
          <p:nvPr/>
        </p:nvCxnSpPr>
        <p:spPr>
          <a:xfrm>
            <a:off x="725650" y="4161600"/>
            <a:ext cx="0" cy="981900"/>
          </a:xfrm>
          <a:prstGeom prst="straightConnector1">
            <a:avLst/>
          </a:prstGeom>
          <a:noFill/>
          <a:ln w="19050" cap="flat" cmpd="sng">
            <a:solidFill>
              <a:srgbClr val="596657"/>
            </a:solidFill>
            <a:prstDash val="solid"/>
            <a:round/>
            <a:headEnd type="none" w="med" len="med"/>
            <a:tailEnd type="none" w="med" len="med"/>
          </a:ln>
        </p:spPr>
      </p:cxnSp>
      <p:sp>
        <p:nvSpPr>
          <p:cNvPr id="35" name="Google Shape;35;p3"/>
          <p:cNvSpPr txBox="1">
            <a:spLocks noGrp="1"/>
          </p:cNvSpPr>
          <p:nvPr>
            <p:ph type="title" idx="19" hasCustomPrompt="1"/>
          </p:nvPr>
        </p:nvSpPr>
        <p:spPr>
          <a:xfrm>
            <a:off x="4574347" y="61255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20" hasCustomPrompt="1"/>
          </p:nvPr>
        </p:nvSpPr>
        <p:spPr>
          <a:xfrm>
            <a:off x="4574347" y="20783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txBox="1">
            <a:spLocks noGrp="1"/>
          </p:cNvSpPr>
          <p:nvPr>
            <p:ph type="title" idx="21" hasCustomPrompt="1"/>
          </p:nvPr>
        </p:nvSpPr>
        <p:spPr>
          <a:xfrm>
            <a:off x="4574347" y="35514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_1_1_2">
    <p:spTree>
      <p:nvGrpSpPr>
        <p:cNvPr id="1" name="Shape 38"/>
        <p:cNvGrpSpPr/>
        <p:nvPr/>
      </p:nvGrpSpPr>
      <p:grpSpPr>
        <a:xfrm>
          <a:off x="0" y="0"/>
          <a:ext cx="0" cy="0"/>
          <a:chOff x="0" y="0"/>
          <a:chExt cx="0" cy="0"/>
        </a:xfrm>
      </p:grpSpPr>
      <p:sp>
        <p:nvSpPr>
          <p:cNvPr id="39" name="Google Shape;39;p4"/>
          <p:cNvSpPr txBox="1">
            <a:spLocks noGrp="1"/>
          </p:cNvSpPr>
          <p:nvPr>
            <p:ph type="title" hasCustomPrompt="1"/>
          </p:nvPr>
        </p:nvSpPr>
        <p:spPr>
          <a:xfrm>
            <a:off x="6067765" y="99925"/>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4"/>
          <p:cNvSpPr txBox="1">
            <a:spLocks noGrp="1"/>
          </p:cNvSpPr>
          <p:nvPr>
            <p:ph type="ctrTitle" idx="2"/>
          </p:nvPr>
        </p:nvSpPr>
        <p:spPr>
          <a:xfrm>
            <a:off x="1348900" y="1245601"/>
            <a:ext cx="3294300" cy="265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_1_1_2_1">
    <p:spTree>
      <p:nvGrpSpPr>
        <p:cNvPr id="1" name="Shape 41"/>
        <p:cNvGrpSpPr/>
        <p:nvPr/>
      </p:nvGrpSpPr>
      <p:grpSpPr>
        <a:xfrm>
          <a:off x="0" y="0"/>
          <a:ext cx="0" cy="0"/>
          <a:chOff x="0" y="0"/>
          <a:chExt cx="0" cy="0"/>
        </a:xfrm>
      </p:grpSpPr>
      <p:sp>
        <p:nvSpPr>
          <p:cNvPr id="42" name="Google Shape;42;p5"/>
          <p:cNvSpPr txBox="1">
            <a:spLocks noGrp="1"/>
          </p:cNvSpPr>
          <p:nvPr>
            <p:ph type="ctrTitle"/>
          </p:nvPr>
        </p:nvSpPr>
        <p:spPr>
          <a:xfrm>
            <a:off x="5059074" y="4128123"/>
            <a:ext cx="329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a:endParaRPr/>
          </a:p>
        </p:txBody>
      </p:sp>
      <p:sp>
        <p:nvSpPr>
          <p:cNvPr id="43" name="Google Shape;43;p5"/>
          <p:cNvSpPr txBox="1">
            <a:spLocks noGrp="1"/>
          </p:cNvSpPr>
          <p:nvPr>
            <p:ph type="subTitle" idx="1"/>
          </p:nvPr>
        </p:nvSpPr>
        <p:spPr>
          <a:xfrm>
            <a:off x="3285299" y="1567491"/>
            <a:ext cx="19065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44" name="Google Shape;44;p5"/>
          <p:cNvSpPr txBox="1">
            <a:spLocks noGrp="1"/>
          </p:cNvSpPr>
          <p:nvPr>
            <p:ph type="ctrTitle" idx="2"/>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45" name="Google Shape;45;p5"/>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46" name="Google Shape;46;p5"/>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S">
  <p:cSld name="CUSTOM_1_1_1_2_1_1_1">
    <p:spTree>
      <p:nvGrpSpPr>
        <p:cNvPr id="1" name="Shape 57"/>
        <p:cNvGrpSpPr/>
        <p:nvPr/>
      </p:nvGrpSpPr>
      <p:grpSpPr>
        <a:xfrm>
          <a:off x="0" y="0"/>
          <a:ext cx="0" cy="0"/>
          <a:chOff x="0" y="0"/>
          <a:chExt cx="0" cy="0"/>
        </a:xfrm>
      </p:grpSpPr>
      <p:sp>
        <p:nvSpPr>
          <p:cNvPr id="58" name="Google Shape;58;p7"/>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59" name="Google Shape;59;p7"/>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60" name="Google Shape;60;p7"/>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61" name="Google Shape;61;p7"/>
          <p:cNvSpPr/>
          <p:nvPr/>
        </p:nvSpPr>
        <p:spPr>
          <a:xfrm>
            <a:off x="5916050" y="718575"/>
            <a:ext cx="20265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txBox="1">
            <a:spLocks noGrp="1"/>
          </p:cNvSpPr>
          <p:nvPr>
            <p:ph type="ctrTitle" idx="2"/>
          </p:nvPr>
        </p:nvSpPr>
        <p:spPr>
          <a:xfrm>
            <a:off x="6613838" y="2526375"/>
            <a:ext cx="13287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2pPr>
            <a:lvl3pPr lvl="2"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3pPr>
            <a:lvl4pPr lvl="3"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4pPr>
            <a:lvl5pPr lvl="4"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5pPr>
            <a:lvl6pPr lvl="5"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6pPr>
            <a:lvl7pPr lvl="6"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7pPr>
            <a:lvl8pPr lvl="7"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8pPr>
            <a:lvl9pPr lvl="8"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9pPr>
          </a:lstStyle>
          <a:p>
            <a:endParaRPr/>
          </a:p>
        </p:txBody>
      </p:sp>
      <p:sp>
        <p:nvSpPr>
          <p:cNvPr id="63" name="Google Shape;63;p7"/>
          <p:cNvSpPr txBox="1">
            <a:spLocks noGrp="1"/>
          </p:cNvSpPr>
          <p:nvPr>
            <p:ph type="subTitle" idx="1"/>
          </p:nvPr>
        </p:nvSpPr>
        <p:spPr>
          <a:xfrm>
            <a:off x="5987378" y="1117225"/>
            <a:ext cx="1802100" cy="1112400"/>
          </a:xfrm>
          <a:prstGeom prst="rect">
            <a:avLst/>
          </a:prstGeom>
          <a:solidFill>
            <a:srgbClr val="C16548"/>
          </a:solidFill>
        </p:spPr>
        <p:txBody>
          <a:bodyPr spcFirstLastPara="1" wrap="square" lIns="91425" tIns="91425" rIns="91425" bIns="91425" anchor="ctr" anchorCtr="0">
            <a:noAutofit/>
          </a:bodyPr>
          <a:lstStyle>
            <a:lvl1pPr lvl="0" rtl="0">
              <a:lnSpc>
                <a:spcPct val="100000"/>
              </a:lnSpc>
              <a:spcBef>
                <a:spcPts val="0"/>
              </a:spcBef>
              <a:spcAft>
                <a:spcPts val="0"/>
              </a:spcAft>
              <a:buClr>
                <a:srgbClr val="F6F2E9"/>
              </a:buClr>
              <a:buSzPts val="900"/>
              <a:buNone/>
              <a:defRPr sz="900">
                <a:solidFill>
                  <a:srgbClr val="F6F2E9"/>
                </a:solidFill>
              </a:defRPr>
            </a:lvl1pPr>
            <a:lvl2pPr lvl="1" algn="ctr" rtl="0">
              <a:lnSpc>
                <a:spcPct val="100000"/>
              </a:lnSpc>
              <a:spcBef>
                <a:spcPts val="0"/>
              </a:spcBef>
              <a:spcAft>
                <a:spcPts val="0"/>
              </a:spcAft>
              <a:buClr>
                <a:srgbClr val="F6F2E9"/>
              </a:buClr>
              <a:buSzPts val="900"/>
              <a:buNone/>
              <a:defRPr sz="900">
                <a:solidFill>
                  <a:srgbClr val="F6F2E9"/>
                </a:solidFill>
              </a:defRPr>
            </a:lvl2pPr>
            <a:lvl3pPr lvl="2" algn="ctr" rtl="0">
              <a:lnSpc>
                <a:spcPct val="100000"/>
              </a:lnSpc>
              <a:spcBef>
                <a:spcPts val="0"/>
              </a:spcBef>
              <a:spcAft>
                <a:spcPts val="0"/>
              </a:spcAft>
              <a:buClr>
                <a:srgbClr val="F6F2E9"/>
              </a:buClr>
              <a:buSzPts val="900"/>
              <a:buNone/>
              <a:defRPr sz="900">
                <a:solidFill>
                  <a:srgbClr val="F6F2E9"/>
                </a:solidFill>
              </a:defRPr>
            </a:lvl3pPr>
            <a:lvl4pPr lvl="3" algn="ctr" rtl="0">
              <a:lnSpc>
                <a:spcPct val="100000"/>
              </a:lnSpc>
              <a:spcBef>
                <a:spcPts val="0"/>
              </a:spcBef>
              <a:spcAft>
                <a:spcPts val="0"/>
              </a:spcAft>
              <a:buClr>
                <a:srgbClr val="F6F2E9"/>
              </a:buClr>
              <a:buSzPts val="900"/>
              <a:buNone/>
              <a:defRPr sz="900">
                <a:solidFill>
                  <a:srgbClr val="F6F2E9"/>
                </a:solidFill>
              </a:defRPr>
            </a:lvl4pPr>
            <a:lvl5pPr lvl="4" algn="ctr" rtl="0">
              <a:lnSpc>
                <a:spcPct val="100000"/>
              </a:lnSpc>
              <a:spcBef>
                <a:spcPts val="0"/>
              </a:spcBef>
              <a:spcAft>
                <a:spcPts val="0"/>
              </a:spcAft>
              <a:buClr>
                <a:srgbClr val="F6F2E9"/>
              </a:buClr>
              <a:buSzPts val="900"/>
              <a:buNone/>
              <a:defRPr sz="900">
                <a:solidFill>
                  <a:srgbClr val="F6F2E9"/>
                </a:solidFill>
              </a:defRPr>
            </a:lvl5pPr>
            <a:lvl6pPr lvl="5" algn="ctr" rtl="0">
              <a:lnSpc>
                <a:spcPct val="100000"/>
              </a:lnSpc>
              <a:spcBef>
                <a:spcPts val="0"/>
              </a:spcBef>
              <a:spcAft>
                <a:spcPts val="0"/>
              </a:spcAft>
              <a:buClr>
                <a:srgbClr val="F6F2E9"/>
              </a:buClr>
              <a:buSzPts val="900"/>
              <a:buNone/>
              <a:defRPr sz="900">
                <a:solidFill>
                  <a:srgbClr val="F6F2E9"/>
                </a:solidFill>
              </a:defRPr>
            </a:lvl6pPr>
            <a:lvl7pPr lvl="6" algn="ctr" rtl="0">
              <a:lnSpc>
                <a:spcPct val="100000"/>
              </a:lnSpc>
              <a:spcBef>
                <a:spcPts val="0"/>
              </a:spcBef>
              <a:spcAft>
                <a:spcPts val="0"/>
              </a:spcAft>
              <a:buClr>
                <a:srgbClr val="F6F2E9"/>
              </a:buClr>
              <a:buSzPts val="900"/>
              <a:buNone/>
              <a:defRPr sz="900">
                <a:solidFill>
                  <a:srgbClr val="F6F2E9"/>
                </a:solidFill>
              </a:defRPr>
            </a:lvl7pPr>
            <a:lvl8pPr lvl="7" algn="ctr" rtl="0">
              <a:lnSpc>
                <a:spcPct val="100000"/>
              </a:lnSpc>
              <a:spcBef>
                <a:spcPts val="0"/>
              </a:spcBef>
              <a:spcAft>
                <a:spcPts val="0"/>
              </a:spcAft>
              <a:buClr>
                <a:srgbClr val="F6F2E9"/>
              </a:buClr>
              <a:buSzPts val="900"/>
              <a:buNone/>
              <a:defRPr sz="900">
                <a:solidFill>
                  <a:srgbClr val="F6F2E9"/>
                </a:solidFill>
              </a:defRPr>
            </a:lvl8pPr>
            <a:lvl9pPr lvl="8" algn="ctr" rtl="0">
              <a:lnSpc>
                <a:spcPct val="100000"/>
              </a:lnSpc>
              <a:spcBef>
                <a:spcPts val="0"/>
              </a:spcBef>
              <a:spcAft>
                <a:spcPts val="0"/>
              </a:spcAft>
              <a:buClr>
                <a:srgbClr val="F6F2E9"/>
              </a:buClr>
              <a:buSzPts val="900"/>
              <a:buNone/>
              <a:defRPr sz="900">
                <a:solidFill>
                  <a:srgbClr val="F6F2E9"/>
                </a:solidFill>
              </a:defRPr>
            </a:lvl9pPr>
          </a:lstStyle>
          <a:p>
            <a:endParaRPr/>
          </a:p>
        </p:txBody>
      </p:sp>
      <p:sp>
        <p:nvSpPr>
          <p:cNvPr id="64" name="Google Shape;64;p7"/>
          <p:cNvSpPr txBox="1">
            <a:spLocks noGrp="1"/>
          </p:cNvSpPr>
          <p:nvPr>
            <p:ph type="ctrTitle" idx="3"/>
          </p:nvPr>
        </p:nvSpPr>
        <p:spPr>
          <a:xfrm flipH="1">
            <a:off x="1514488" y="2005850"/>
            <a:ext cx="13287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2pPr>
            <a:lvl3pPr lvl="2"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3pPr>
            <a:lvl4pPr lvl="3"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4pPr>
            <a:lvl5pPr lvl="4"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5pPr>
            <a:lvl6pPr lvl="5"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6pPr>
            <a:lvl7pPr lvl="6"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7pPr>
            <a:lvl8pPr lvl="7"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8pPr>
            <a:lvl9pPr lvl="8"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9pPr>
          </a:lstStyle>
          <a:p>
            <a:endParaRPr/>
          </a:p>
        </p:txBody>
      </p:sp>
      <p:sp>
        <p:nvSpPr>
          <p:cNvPr id="65" name="Google Shape;65;p7"/>
          <p:cNvSpPr/>
          <p:nvPr/>
        </p:nvSpPr>
        <p:spPr>
          <a:xfrm flipH="1">
            <a:off x="1514500" y="2650550"/>
            <a:ext cx="20265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txBox="1">
            <a:spLocks noGrp="1"/>
          </p:cNvSpPr>
          <p:nvPr>
            <p:ph type="subTitle" idx="4"/>
          </p:nvPr>
        </p:nvSpPr>
        <p:spPr>
          <a:xfrm flipH="1">
            <a:off x="1671850" y="3049200"/>
            <a:ext cx="1802100" cy="111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6F2E9"/>
              </a:buClr>
              <a:buSzPts val="900"/>
              <a:buNone/>
              <a:defRPr sz="900">
                <a:solidFill>
                  <a:srgbClr val="F6F2E9"/>
                </a:solidFill>
              </a:defRPr>
            </a:lvl1pPr>
            <a:lvl2pPr lvl="1" algn="r" rtl="0">
              <a:lnSpc>
                <a:spcPct val="100000"/>
              </a:lnSpc>
              <a:spcBef>
                <a:spcPts val="0"/>
              </a:spcBef>
              <a:spcAft>
                <a:spcPts val="0"/>
              </a:spcAft>
              <a:buClr>
                <a:srgbClr val="F6F2E9"/>
              </a:buClr>
              <a:buSzPts val="900"/>
              <a:buNone/>
              <a:defRPr sz="900">
                <a:solidFill>
                  <a:srgbClr val="F6F2E9"/>
                </a:solidFill>
              </a:defRPr>
            </a:lvl2pPr>
            <a:lvl3pPr lvl="2" algn="r" rtl="0">
              <a:lnSpc>
                <a:spcPct val="100000"/>
              </a:lnSpc>
              <a:spcBef>
                <a:spcPts val="0"/>
              </a:spcBef>
              <a:spcAft>
                <a:spcPts val="0"/>
              </a:spcAft>
              <a:buClr>
                <a:srgbClr val="F6F2E9"/>
              </a:buClr>
              <a:buSzPts val="900"/>
              <a:buNone/>
              <a:defRPr sz="900">
                <a:solidFill>
                  <a:srgbClr val="F6F2E9"/>
                </a:solidFill>
              </a:defRPr>
            </a:lvl3pPr>
            <a:lvl4pPr lvl="3" algn="r" rtl="0">
              <a:lnSpc>
                <a:spcPct val="100000"/>
              </a:lnSpc>
              <a:spcBef>
                <a:spcPts val="0"/>
              </a:spcBef>
              <a:spcAft>
                <a:spcPts val="0"/>
              </a:spcAft>
              <a:buClr>
                <a:srgbClr val="F6F2E9"/>
              </a:buClr>
              <a:buSzPts val="900"/>
              <a:buNone/>
              <a:defRPr sz="900">
                <a:solidFill>
                  <a:srgbClr val="F6F2E9"/>
                </a:solidFill>
              </a:defRPr>
            </a:lvl4pPr>
            <a:lvl5pPr lvl="4" algn="r" rtl="0">
              <a:lnSpc>
                <a:spcPct val="100000"/>
              </a:lnSpc>
              <a:spcBef>
                <a:spcPts val="0"/>
              </a:spcBef>
              <a:spcAft>
                <a:spcPts val="0"/>
              </a:spcAft>
              <a:buClr>
                <a:srgbClr val="F6F2E9"/>
              </a:buClr>
              <a:buSzPts val="900"/>
              <a:buNone/>
              <a:defRPr sz="900">
                <a:solidFill>
                  <a:srgbClr val="F6F2E9"/>
                </a:solidFill>
              </a:defRPr>
            </a:lvl5pPr>
            <a:lvl6pPr lvl="5" algn="r" rtl="0">
              <a:lnSpc>
                <a:spcPct val="100000"/>
              </a:lnSpc>
              <a:spcBef>
                <a:spcPts val="0"/>
              </a:spcBef>
              <a:spcAft>
                <a:spcPts val="0"/>
              </a:spcAft>
              <a:buClr>
                <a:srgbClr val="F6F2E9"/>
              </a:buClr>
              <a:buSzPts val="900"/>
              <a:buNone/>
              <a:defRPr sz="900">
                <a:solidFill>
                  <a:srgbClr val="F6F2E9"/>
                </a:solidFill>
              </a:defRPr>
            </a:lvl6pPr>
            <a:lvl7pPr lvl="6" algn="r" rtl="0">
              <a:lnSpc>
                <a:spcPct val="100000"/>
              </a:lnSpc>
              <a:spcBef>
                <a:spcPts val="0"/>
              </a:spcBef>
              <a:spcAft>
                <a:spcPts val="0"/>
              </a:spcAft>
              <a:buClr>
                <a:srgbClr val="F6F2E9"/>
              </a:buClr>
              <a:buSzPts val="900"/>
              <a:buNone/>
              <a:defRPr sz="900">
                <a:solidFill>
                  <a:srgbClr val="F6F2E9"/>
                </a:solidFill>
              </a:defRPr>
            </a:lvl7pPr>
            <a:lvl8pPr lvl="7" algn="r" rtl="0">
              <a:lnSpc>
                <a:spcPct val="100000"/>
              </a:lnSpc>
              <a:spcBef>
                <a:spcPts val="0"/>
              </a:spcBef>
              <a:spcAft>
                <a:spcPts val="0"/>
              </a:spcAft>
              <a:buClr>
                <a:srgbClr val="F6F2E9"/>
              </a:buClr>
              <a:buSzPts val="900"/>
              <a:buNone/>
              <a:defRPr sz="900">
                <a:solidFill>
                  <a:srgbClr val="F6F2E9"/>
                </a:solidFill>
              </a:defRPr>
            </a:lvl8pPr>
            <a:lvl9pPr lvl="8" algn="r" rtl="0">
              <a:lnSpc>
                <a:spcPct val="100000"/>
              </a:lnSpc>
              <a:spcBef>
                <a:spcPts val="0"/>
              </a:spcBef>
              <a:spcAft>
                <a:spcPts val="0"/>
              </a:spcAft>
              <a:buClr>
                <a:srgbClr val="F6F2E9"/>
              </a:buClr>
              <a:buSzPts val="900"/>
              <a:buNone/>
              <a:defRPr sz="900">
                <a:solidFill>
                  <a:srgbClr val="F6F2E9"/>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1_1_1_2_1_1_1_1_1">
    <p:spTree>
      <p:nvGrpSpPr>
        <p:cNvPr id="1" name="Shape 74"/>
        <p:cNvGrpSpPr/>
        <p:nvPr/>
      </p:nvGrpSpPr>
      <p:grpSpPr>
        <a:xfrm>
          <a:off x="0" y="0"/>
          <a:ext cx="0" cy="0"/>
          <a:chOff x="0" y="0"/>
          <a:chExt cx="0" cy="0"/>
        </a:xfrm>
      </p:grpSpPr>
      <p:sp>
        <p:nvSpPr>
          <p:cNvPr id="75" name="Google Shape;75;p9"/>
          <p:cNvSpPr/>
          <p:nvPr/>
        </p:nvSpPr>
        <p:spPr>
          <a:xfrm>
            <a:off x="0" y="1352150"/>
            <a:ext cx="2922300" cy="3791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txBox="1">
            <a:spLocks noGrp="1"/>
          </p:cNvSpPr>
          <p:nvPr>
            <p:ph type="title" hasCustomPrompt="1"/>
          </p:nvPr>
        </p:nvSpPr>
        <p:spPr>
          <a:xfrm flipH="1">
            <a:off x="1584550" y="53650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9"/>
          <p:cNvSpPr txBox="1">
            <a:spLocks noGrp="1"/>
          </p:cNvSpPr>
          <p:nvPr>
            <p:ph type="ctrTitle" idx="2"/>
          </p:nvPr>
        </p:nvSpPr>
        <p:spPr>
          <a:xfrm flipH="1">
            <a:off x="4628725" y="1562893"/>
            <a:ext cx="3294300" cy="1082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r" rtl="0">
              <a:spcBef>
                <a:spcPts val="0"/>
              </a:spcBef>
              <a:spcAft>
                <a:spcPts val="0"/>
              </a:spcAft>
              <a:buClr>
                <a:srgbClr val="434343"/>
              </a:buClr>
              <a:buSzPts val="1600"/>
              <a:buNone/>
              <a:defRPr sz="1600">
                <a:solidFill>
                  <a:srgbClr val="434343"/>
                </a:solidFill>
              </a:defRPr>
            </a:lvl2pPr>
            <a:lvl3pPr lvl="2" algn="r" rtl="0">
              <a:spcBef>
                <a:spcPts val="0"/>
              </a:spcBef>
              <a:spcAft>
                <a:spcPts val="0"/>
              </a:spcAft>
              <a:buClr>
                <a:srgbClr val="434343"/>
              </a:buClr>
              <a:buSzPts val="1600"/>
              <a:buNone/>
              <a:defRPr sz="1600">
                <a:solidFill>
                  <a:srgbClr val="434343"/>
                </a:solidFill>
              </a:defRPr>
            </a:lvl3pPr>
            <a:lvl4pPr lvl="3" algn="r" rtl="0">
              <a:spcBef>
                <a:spcPts val="0"/>
              </a:spcBef>
              <a:spcAft>
                <a:spcPts val="0"/>
              </a:spcAft>
              <a:buClr>
                <a:srgbClr val="434343"/>
              </a:buClr>
              <a:buSzPts val="1600"/>
              <a:buNone/>
              <a:defRPr sz="1600">
                <a:solidFill>
                  <a:srgbClr val="434343"/>
                </a:solidFill>
              </a:defRPr>
            </a:lvl4pPr>
            <a:lvl5pPr lvl="4" algn="r" rtl="0">
              <a:spcBef>
                <a:spcPts val="0"/>
              </a:spcBef>
              <a:spcAft>
                <a:spcPts val="0"/>
              </a:spcAft>
              <a:buClr>
                <a:srgbClr val="434343"/>
              </a:buClr>
              <a:buSzPts val="1600"/>
              <a:buNone/>
              <a:defRPr sz="1600">
                <a:solidFill>
                  <a:srgbClr val="434343"/>
                </a:solidFill>
              </a:defRPr>
            </a:lvl5pPr>
            <a:lvl6pPr lvl="5" algn="r" rtl="0">
              <a:spcBef>
                <a:spcPts val="0"/>
              </a:spcBef>
              <a:spcAft>
                <a:spcPts val="0"/>
              </a:spcAft>
              <a:buClr>
                <a:srgbClr val="434343"/>
              </a:buClr>
              <a:buSzPts val="1600"/>
              <a:buNone/>
              <a:defRPr sz="1600">
                <a:solidFill>
                  <a:srgbClr val="434343"/>
                </a:solidFill>
              </a:defRPr>
            </a:lvl6pPr>
            <a:lvl7pPr lvl="6" algn="r" rtl="0">
              <a:spcBef>
                <a:spcPts val="0"/>
              </a:spcBef>
              <a:spcAft>
                <a:spcPts val="0"/>
              </a:spcAft>
              <a:buClr>
                <a:srgbClr val="434343"/>
              </a:buClr>
              <a:buSzPts val="1600"/>
              <a:buNone/>
              <a:defRPr sz="1600">
                <a:solidFill>
                  <a:srgbClr val="434343"/>
                </a:solidFill>
              </a:defRPr>
            </a:lvl7pPr>
            <a:lvl8pPr lvl="7" algn="r" rtl="0">
              <a:spcBef>
                <a:spcPts val="0"/>
              </a:spcBef>
              <a:spcAft>
                <a:spcPts val="0"/>
              </a:spcAft>
              <a:buClr>
                <a:srgbClr val="434343"/>
              </a:buClr>
              <a:buSzPts val="1600"/>
              <a:buNone/>
              <a:defRPr sz="1600">
                <a:solidFill>
                  <a:srgbClr val="434343"/>
                </a:solidFill>
              </a:defRPr>
            </a:lvl8pPr>
            <a:lvl9pPr lvl="8" algn="r" rtl="0">
              <a:spcBef>
                <a:spcPts val="0"/>
              </a:spcBef>
              <a:spcAft>
                <a:spcPts val="0"/>
              </a:spcAft>
              <a:buClr>
                <a:srgbClr val="434343"/>
              </a:buClr>
              <a:buSzPts val="1600"/>
              <a:buNone/>
              <a:defRPr sz="1600">
                <a:solidFill>
                  <a:srgbClr val="43434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SIGN">
  <p:cSld name="CUSTOM_1_1_1_2_1_1_1_1_1_1">
    <p:spTree>
      <p:nvGrpSpPr>
        <p:cNvPr id="1" name="Shape 78"/>
        <p:cNvGrpSpPr/>
        <p:nvPr/>
      </p:nvGrpSpPr>
      <p:grpSpPr>
        <a:xfrm>
          <a:off x="0" y="0"/>
          <a:ext cx="0" cy="0"/>
          <a:chOff x="0" y="0"/>
          <a:chExt cx="0" cy="0"/>
        </a:xfrm>
      </p:grpSpPr>
      <p:sp>
        <p:nvSpPr>
          <p:cNvPr id="79" name="Google Shape;79;p1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80" name="Google Shape;80;p10"/>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81" name="Google Shape;81;p10"/>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3">
  <p:cSld name="CUSTOM_1_1_1_2_1_1_1_1_1_1_1">
    <p:spTree>
      <p:nvGrpSpPr>
        <p:cNvPr id="1" name="Shape 82"/>
        <p:cNvGrpSpPr/>
        <p:nvPr/>
      </p:nvGrpSpPr>
      <p:grpSpPr>
        <a:xfrm>
          <a:off x="0" y="0"/>
          <a:ext cx="0" cy="0"/>
          <a:chOff x="0" y="0"/>
          <a:chExt cx="0" cy="0"/>
        </a:xfrm>
      </p:grpSpPr>
      <p:sp>
        <p:nvSpPr>
          <p:cNvPr id="83" name="Google Shape;83;p11"/>
          <p:cNvSpPr txBox="1">
            <a:spLocks noGrp="1"/>
          </p:cNvSpPr>
          <p:nvPr>
            <p:ph type="title" hasCustomPrompt="1"/>
          </p:nvPr>
        </p:nvSpPr>
        <p:spPr>
          <a:xfrm flipH="1">
            <a:off x="3546450" y="-227675"/>
            <a:ext cx="2051100" cy="1280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7200"/>
            </a:lvl1pPr>
            <a:lvl2pPr lvl="1"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1"/>
          <p:cNvSpPr txBox="1">
            <a:spLocks noGrp="1"/>
          </p:cNvSpPr>
          <p:nvPr>
            <p:ph type="ctrTitle" idx="2"/>
          </p:nvPr>
        </p:nvSpPr>
        <p:spPr>
          <a:xfrm flipH="1">
            <a:off x="5405875" y="1921150"/>
            <a:ext cx="3375300" cy="1082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4">
  <p:cSld name="CUSTOM_1_1_1_2_1_1_1_1_1_1_1_1">
    <p:spTree>
      <p:nvGrpSpPr>
        <p:cNvPr id="1" name="Shape 85"/>
        <p:cNvGrpSpPr/>
        <p:nvPr/>
      </p:nvGrpSpPr>
      <p:grpSpPr>
        <a:xfrm>
          <a:off x="0" y="0"/>
          <a:ext cx="0" cy="0"/>
          <a:chOff x="0" y="0"/>
          <a:chExt cx="0" cy="0"/>
        </a:xfrm>
      </p:grpSpPr>
      <p:sp>
        <p:nvSpPr>
          <p:cNvPr id="86" name="Google Shape;86;p12"/>
          <p:cNvSpPr txBox="1">
            <a:spLocks noGrp="1"/>
          </p:cNvSpPr>
          <p:nvPr>
            <p:ph type="title" hasCustomPrompt="1"/>
          </p:nvPr>
        </p:nvSpPr>
        <p:spPr>
          <a:xfrm>
            <a:off x="3546450" y="3843188"/>
            <a:ext cx="2051100" cy="1280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
        <p:nvSpPr>
          <p:cNvPr id="87" name="Google Shape;87;p12"/>
          <p:cNvSpPr txBox="1">
            <a:spLocks noGrp="1"/>
          </p:cNvSpPr>
          <p:nvPr>
            <p:ph type="ctrTitle" idx="2"/>
          </p:nvPr>
        </p:nvSpPr>
        <p:spPr>
          <a:xfrm>
            <a:off x="181650" y="2027175"/>
            <a:ext cx="3364800" cy="108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1600"/>
              <a:buNone/>
              <a:defRPr sz="1600">
                <a:solidFill>
                  <a:srgbClr val="434343"/>
                </a:solidFill>
              </a:defRPr>
            </a:lvl2pPr>
            <a:lvl3pPr lvl="2" algn="r" rtl="0">
              <a:spcBef>
                <a:spcPts val="0"/>
              </a:spcBef>
              <a:spcAft>
                <a:spcPts val="0"/>
              </a:spcAft>
              <a:buClr>
                <a:srgbClr val="434343"/>
              </a:buClr>
              <a:buSzPts val="1600"/>
              <a:buNone/>
              <a:defRPr sz="1600">
                <a:solidFill>
                  <a:srgbClr val="434343"/>
                </a:solidFill>
              </a:defRPr>
            </a:lvl3pPr>
            <a:lvl4pPr lvl="3" algn="r" rtl="0">
              <a:spcBef>
                <a:spcPts val="0"/>
              </a:spcBef>
              <a:spcAft>
                <a:spcPts val="0"/>
              </a:spcAft>
              <a:buClr>
                <a:srgbClr val="434343"/>
              </a:buClr>
              <a:buSzPts val="1600"/>
              <a:buNone/>
              <a:defRPr sz="1600">
                <a:solidFill>
                  <a:srgbClr val="434343"/>
                </a:solidFill>
              </a:defRPr>
            </a:lvl4pPr>
            <a:lvl5pPr lvl="4" algn="r" rtl="0">
              <a:spcBef>
                <a:spcPts val="0"/>
              </a:spcBef>
              <a:spcAft>
                <a:spcPts val="0"/>
              </a:spcAft>
              <a:buClr>
                <a:srgbClr val="434343"/>
              </a:buClr>
              <a:buSzPts val="1600"/>
              <a:buNone/>
              <a:defRPr sz="1600">
                <a:solidFill>
                  <a:srgbClr val="434343"/>
                </a:solidFill>
              </a:defRPr>
            </a:lvl5pPr>
            <a:lvl6pPr lvl="5" algn="r" rtl="0">
              <a:spcBef>
                <a:spcPts val="0"/>
              </a:spcBef>
              <a:spcAft>
                <a:spcPts val="0"/>
              </a:spcAft>
              <a:buClr>
                <a:srgbClr val="434343"/>
              </a:buClr>
              <a:buSzPts val="1600"/>
              <a:buNone/>
              <a:defRPr sz="1600">
                <a:solidFill>
                  <a:srgbClr val="434343"/>
                </a:solidFill>
              </a:defRPr>
            </a:lvl6pPr>
            <a:lvl7pPr lvl="6" algn="r" rtl="0">
              <a:spcBef>
                <a:spcPts val="0"/>
              </a:spcBef>
              <a:spcAft>
                <a:spcPts val="0"/>
              </a:spcAft>
              <a:buClr>
                <a:srgbClr val="434343"/>
              </a:buClr>
              <a:buSzPts val="1600"/>
              <a:buNone/>
              <a:defRPr sz="1600">
                <a:solidFill>
                  <a:srgbClr val="434343"/>
                </a:solidFill>
              </a:defRPr>
            </a:lvl7pPr>
            <a:lvl8pPr lvl="7" algn="r" rtl="0">
              <a:spcBef>
                <a:spcPts val="0"/>
              </a:spcBef>
              <a:spcAft>
                <a:spcPts val="0"/>
              </a:spcAft>
              <a:buClr>
                <a:srgbClr val="434343"/>
              </a:buClr>
              <a:buSzPts val="1600"/>
              <a:buNone/>
              <a:defRPr sz="1600">
                <a:solidFill>
                  <a:srgbClr val="434343"/>
                </a:solidFill>
              </a:defRPr>
            </a:lvl8pPr>
            <a:lvl9pPr lvl="8" algn="r" rtl="0">
              <a:spcBef>
                <a:spcPts val="0"/>
              </a:spcBef>
              <a:spcAft>
                <a:spcPts val="0"/>
              </a:spcAft>
              <a:buClr>
                <a:srgbClr val="434343"/>
              </a:buClr>
              <a:buSzPts val="1600"/>
              <a:buNone/>
              <a:defRPr sz="1600">
                <a:solidFill>
                  <a:srgbClr val="43434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1pPr>
            <a:lvl2pPr lvl="1">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2pPr>
            <a:lvl3pPr lvl="2">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3pPr>
            <a:lvl4pPr lvl="3">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4pPr>
            <a:lvl5pPr lvl="4">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5pPr>
            <a:lvl6pPr lvl="5">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6pPr>
            <a:lvl7pPr lvl="6">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7pPr>
            <a:lvl8pPr lvl="7">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8pPr>
            <a:lvl9pPr lvl="8">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1pPr>
            <a:lvl2pPr marL="914400" lvl="1"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2pPr>
            <a:lvl3pPr marL="1371600" lvl="2"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3pPr>
            <a:lvl4pPr marL="1828800" lvl="3"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4pPr>
            <a:lvl5pPr marL="2286000" lvl="4"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5pPr>
            <a:lvl6pPr marL="2743200" lvl="5"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6pPr>
            <a:lvl7pPr marL="3200400" lvl="6"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7pPr>
            <a:lvl8pPr marL="3657600" lvl="7"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8pPr>
            <a:lvl9pPr marL="4114800" lvl="8" indent="-292100" rtl="0">
              <a:lnSpc>
                <a:spcPct val="115000"/>
              </a:lnSpc>
              <a:spcBef>
                <a:spcPts val="1600"/>
              </a:spcBef>
              <a:spcAft>
                <a:spcPts val="160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59" r:id="rId10"/>
    <p:sldLayoutId id="2147483664" r:id="rId11"/>
    <p:sldLayoutId id="2147483665" r:id="rId12"/>
    <p:sldLayoutId id="2147483666" r:id="rId13"/>
    <p:sldLayoutId id="2147483667" r:id="rId14"/>
    <p:sldLayoutId id="214748366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6.jp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40"/>
        <p:cNvGrpSpPr/>
        <p:nvPr/>
      </p:nvGrpSpPr>
      <p:grpSpPr>
        <a:xfrm>
          <a:off x="0" y="0"/>
          <a:ext cx="0" cy="0"/>
          <a:chOff x="0" y="0"/>
          <a:chExt cx="0" cy="0"/>
        </a:xfrm>
      </p:grpSpPr>
      <p:sp>
        <p:nvSpPr>
          <p:cNvPr id="7" name="Google Shape;886;p40"/>
          <p:cNvSpPr/>
          <p:nvPr/>
        </p:nvSpPr>
        <p:spPr>
          <a:xfrm rot="10800000">
            <a:off x="185979" y="189461"/>
            <a:ext cx="8803037" cy="4831990"/>
          </a:xfrm>
          <a:prstGeom prst="rect">
            <a:avLst/>
          </a:prstGeom>
          <a:solidFill>
            <a:srgbClr val="F2B800">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5"/>
          <p:cNvSpPr txBox="1">
            <a:spLocks noGrp="1"/>
          </p:cNvSpPr>
          <p:nvPr>
            <p:ph type="ctrTitle"/>
          </p:nvPr>
        </p:nvSpPr>
        <p:spPr>
          <a:xfrm flipH="1">
            <a:off x="713848" y="2125347"/>
            <a:ext cx="7716300" cy="2471239"/>
          </a:xfrm>
          <a:prstGeom prst="rect">
            <a:avLst/>
          </a:prstGeom>
          <a:noFill/>
        </p:spPr>
        <p:txBody>
          <a:bodyPr spcFirstLastPara="1" wrap="square" lIns="91425" tIns="91425" rIns="91425" bIns="91425" anchor="ctr" anchorCtr="0">
            <a:noAutofit/>
          </a:bodyPr>
          <a:lstStyle/>
          <a:p>
            <a:pPr>
              <a:lnSpc>
                <a:spcPct val="150000"/>
              </a:lnSpc>
            </a:pPr>
            <a:r>
              <a:rPr lang="es-MX" dirty="0" smtClean="0">
                <a:solidFill>
                  <a:schemeClr val="tx1">
                    <a:lumMod val="85000"/>
                    <a:lumOff val="15000"/>
                  </a:schemeClr>
                </a:solidFill>
                <a:latin typeface="Oswald Regular" panose="020B0604020202020204" charset="0"/>
                <a:ea typeface="Oswald"/>
                <a:cs typeface="Oswald"/>
                <a:sym typeface="Oswald"/>
              </a:rPr>
              <a:t>SQL SERVER - IMPLEMENTACIÓN </a:t>
            </a:r>
            <a:br>
              <a:rPr lang="es-MX" dirty="0" smtClean="0">
                <a:solidFill>
                  <a:schemeClr val="tx1">
                    <a:lumMod val="85000"/>
                    <a:lumOff val="15000"/>
                  </a:schemeClr>
                </a:solidFill>
                <a:latin typeface="Oswald Regular" panose="020B0604020202020204" charset="0"/>
                <a:ea typeface="Oswald"/>
                <a:cs typeface="Oswald"/>
                <a:sym typeface="Oswald"/>
              </a:rPr>
            </a:br>
            <a:r>
              <a:rPr lang="es-MX" dirty="0" smtClean="0">
                <a:solidFill>
                  <a:schemeClr val="tx1">
                    <a:lumMod val="85000"/>
                    <a:lumOff val="15000"/>
                  </a:schemeClr>
                </a:solidFill>
                <a:latin typeface="Oswald Regular" panose="020B0604020202020204" charset="0"/>
                <a:ea typeface="Oswald"/>
                <a:cs typeface="Oswald"/>
                <a:sym typeface="Oswald"/>
              </a:rPr>
              <a:t> PRACTICA 01</a:t>
            </a:r>
            <a:endParaRPr lang="es-MX" dirty="0">
              <a:solidFill>
                <a:schemeClr val="tx1">
                  <a:lumMod val="85000"/>
                  <a:lumOff val="15000"/>
                </a:schemeClr>
              </a:solidFill>
              <a:latin typeface="Oswald Regular" panose="020B0604020202020204" charset="0"/>
              <a:ea typeface="Oswald"/>
              <a:cs typeface="Oswald"/>
              <a:sym typeface="Oswald"/>
            </a:endParaRPr>
          </a:p>
        </p:txBody>
      </p:sp>
      <p:pic>
        <p:nvPicPr>
          <p:cNvPr id="8" name="Imagen 7"/>
          <p:cNvPicPr/>
          <p:nvPr/>
        </p:nvPicPr>
        <p:blipFill rotWithShape="1">
          <a:blip r:embed="rId4" cstate="print">
            <a:extLst>
              <a:ext uri="{28A0092B-C50C-407E-A947-70E740481C1C}">
                <a14:useLocalDpi xmlns:a14="http://schemas.microsoft.com/office/drawing/2010/main" val="0"/>
              </a:ext>
            </a:extLst>
          </a:blip>
          <a:srcRect l="4623" t="4801" r="1753" b="4969"/>
          <a:stretch/>
        </p:blipFill>
        <p:spPr>
          <a:xfrm>
            <a:off x="3573069" y="1284270"/>
            <a:ext cx="2060917" cy="1271453"/>
          </a:xfrm>
          <a:prstGeom prst="rect">
            <a:avLst/>
          </a:prstGeom>
        </p:spPr>
      </p:pic>
      <p:sp>
        <p:nvSpPr>
          <p:cNvPr id="4" name="Rectángulo 3"/>
          <p:cNvSpPr/>
          <p:nvPr/>
        </p:nvSpPr>
        <p:spPr>
          <a:xfrm>
            <a:off x="2754360" y="4409349"/>
            <a:ext cx="2879626" cy="338554"/>
          </a:xfrm>
          <a:prstGeom prst="rect">
            <a:avLst/>
          </a:prstGeom>
        </p:spPr>
        <p:txBody>
          <a:bodyPr wrap="square">
            <a:spAutoFit/>
          </a:bodyPr>
          <a:lstStyle/>
          <a:p>
            <a:pPr algn="r">
              <a:buClr>
                <a:srgbClr val="596657"/>
              </a:buClr>
              <a:buSzPts val="900"/>
            </a:pPr>
            <a:r>
              <a:rPr lang="es-419" sz="1600" dirty="0" smtClean="0">
                <a:solidFill>
                  <a:schemeClr val="tx1">
                    <a:lumMod val="85000"/>
                    <a:lumOff val="15000"/>
                  </a:schemeClr>
                </a:solidFill>
                <a:latin typeface="Oswald Regular"/>
                <a:ea typeface="Oswald Regular"/>
                <a:cs typeface="Oswald Regular"/>
                <a:sym typeface="Oswald Regular"/>
              </a:rPr>
              <a:t>Katherine Vergara Melendez</a:t>
            </a:r>
          </a:p>
        </p:txBody>
      </p:sp>
      <p:cxnSp>
        <p:nvCxnSpPr>
          <p:cNvPr id="5" name="Conector recto 4"/>
          <p:cNvCxnSpPr/>
          <p:nvPr/>
        </p:nvCxnSpPr>
        <p:spPr>
          <a:xfrm flipV="1">
            <a:off x="1637913" y="3338683"/>
            <a:ext cx="5868173" cy="22284"/>
          </a:xfrm>
          <a:prstGeom prst="line">
            <a:avLst/>
          </a:prstGeom>
          <a:ln/>
        </p:spPr>
        <p:style>
          <a:lnRef idx="1">
            <a:schemeClr val="dk1"/>
          </a:lnRef>
          <a:fillRef idx="0">
            <a:schemeClr val="dk1"/>
          </a:fillRef>
          <a:effectRef idx="0">
            <a:schemeClr val="dk1"/>
          </a:effectRef>
          <a:fontRef idx="minor">
            <a:schemeClr val="tx1"/>
          </a:fontRef>
        </p:style>
      </p:cxnSp>
      <p:pic>
        <p:nvPicPr>
          <p:cNvPr id="10" name="Picture 4" descr="CEPS – El Centro de Proyección y Responsabilidad Social Universitaria de la  Universidad Nacional de Ingeniería (CEPS UNI) cuenta con una calificación  superior para garantizar una enseñanza práctica de alto nivel lo"/>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t="76989"/>
          <a:stretch/>
        </p:blipFill>
        <p:spPr bwMode="auto">
          <a:xfrm>
            <a:off x="6635961" y="727570"/>
            <a:ext cx="2051408" cy="1159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PS – El Centro de Proyección y Responsabilidad Social Universitaria de la  Universidad Nacional de Ingeniería (CEPS UNI) cuenta con una calificación  superior para garantizar una enseñanza práctica de alto nivel lo"/>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b="23456"/>
          <a:stretch/>
        </p:blipFill>
        <p:spPr bwMode="auto">
          <a:xfrm>
            <a:off x="6558471" y="266887"/>
            <a:ext cx="2307621" cy="433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pic>
        <p:nvPicPr>
          <p:cNvPr id="885" name="Google Shape;885;p40"/>
          <p:cNvPicPr preferRelativeResize="0"/>
          <p:nvPr/>
        </p:nvPicPr>
        <p:blipFill>
          <a:blip r:embed="rId3">
            <a:extLst>
              <a:ext uri="{28A0092B-C50C-407E-A947-70E740481C1C}">
                <a14:useLocalDpi xmlns:a14="http://schemas.microsoft.com/office/drawing/2010/main" val="0"/>
              </a:ext>
            </a:extLst>
          </a:blip>
          <a:stretch>
            <a:fillRect/>
          </a:stretch>
        </p:blipFill>
        <p:spPr>
          <a:xfrm flipH="1">
            <a:off x="2558366" y="1039528"/>
            <a:ext cx="4653901" cy="2906830"/>
          </a:xfrm>
          <a:prstGeom prst="rect">
            <a:avLst/>
          </a:prstGeom>
          <a:noFill/>
          <a:ln>
            <a:noFill/>
          </a:ln>
        </p:spPr>
      </p:pic>
      <p:sp>
        <p:nvSpPr>
          <p:cNvPr id="886" name="Google Shape;886;p40"/>
          <p:cNvSpPr/>
          <p:nvPr/>
        </p:nvSpPr>
        <p:spPr>
          <a:xfrm rot="10800000">
            <a:off x="2558366" y="1009046"/>
            <a:ext cx="4879014" cy="2937311"/>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887" name="Google Shape;887;p40"/>
          <p:cNvSpPr/>
          <p:nvPr/>
        </p:nvSpPr>
        <p:spPr>
          <a:xfrm rot="10800000">
            <a:off x="2884950" y="-3625"/>
            <a:ext cx="3374100" cy="15333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txBox="1">
            <a:spLocks noGrp="1"/>
          </p:cNvSpPr>
          <p:nvPr>
            <p:ph type="ctrTitle" idx="2"/>
          </p:nvPr>
        </p:nvSpPr>
        <p:spPr>
          <a:xfrm>
            <a:off x="279200" y="2029325"/>
            <a:ext cx="4181400" cy="1082100"/>
          </a:xfrm>
          <a:prstGeom prst="rect">
            <a:avLst/>
          </a:prstGeom>
        </p:spPr>
        <p:txBody>
          <a:bodyPr spcFirstLastPara="1" wrap="square" lIns="91425" tIns="91425" rIns="91425" bIns="91425" anchor="ctr" anchorCtr="0">
            <a:noAutofit/>
          </a:bodyPr>
          <a:lstStyle/>
          <a:p>
            <a:pPr lvl="0"/>
            <a:r>
              <a:rPr lang="es-MX" dirty="0">
                <a:solidFill>
                  <a:schemeClr val="tx1">
                    <a:lumMod val="85000"/>
                    <a:lumOff val="15000"/>
                  </a:schemeClr>
                </a:solidFill>
              </a:rPr>
              <a:t>Diseño de la Base de Datos</a:t>
            </a:r>
            <a:endParaRPr dirty="0">
              <a:solidFill>
                <a:schemeClr val="tx1">
                  <a:lumMod val="85000"/>
                  <a:lumOff val="15000"/>
                </a:schemeClr>
              </a:solidFill>
            </a:endParaRPr>
          </a:p>
        </p:txBody>
      </p:sp>
      <p:sp>
        <p:nvSpPr>
          <p:cNvPr id="889" name="Google Shape;889;p40"/>
          <p:cNvSpPr txBox="1">
            <a:spLocks noGrp="1"/>
          </p:cNvSpPr>
          <p:nvPr>
            <p:ph type="title"/>
          </p:nvPr>
        </p:nvSpPr>
        <p:spPr>
          <a:xfrm>
            <a:off x="3546450" y="3843188"/>
            <a:ext cx="2051100" cy="128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tx1">
                    <a:lumMod val="85000"/>
                    <a:lumOff val="15000"/>
                  </a:schemeClr>
                </a:solidFill>
              </a:rPr>
              <a:t>04</a:t>
            </a:r>
            <a:endParaRPr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88"/>
                                        </p:tgtEl>
                                        <p:attrNameLst>
                                          <p:attrName>style.visibility</p:attrName>
                                        </p:attrNameLst>
                                      </p:cBhvr>
                                      <p:to>
                                        <p:strVal val="visible"/>
                                      </p:to>
                                    </p:set>
                                    <p:animEffect transition="in" filter="fade">
                                      <p:cBhvr>
                                        <p:cTn id="7" dur="1000"/>
                                        <p:tgtEl>
                                          <p:spTgt spid="888"/>
                                        </p:tgtEl>
                                      </p:cBhvr>
                                    </p:animEffect>
                                    <p:anim calcmode="lin" valueType="num">
                                      <p:cBhvr>
                                        <p:cTn id="8" dur="1000" fill="hold"/>
                                        <p:tgtEl>
                                          <p:spTgt spid="888"/>
                                        </p:tgtEl>
                                        <p:attrNameLst>
                                          <p:attrName>ppt_x</p:attrName>
                                        </p:attrNameLst>
                                      </p:cBhvr>
                                      <p:tavLst>
                                        <p:tav tm="0">
                                          <p:val>
                                            <p:strVal val="#ppt_x"/>
                                          </p:val>
                                        </p:tav>
                                        <p:tav tm="100000">
                                          <p:val>
                                            <p:strVal val="#ppt_x"/>
                                          </p:val>
                                        </p:tav>
                                      </p:tavLst>
                                    </p:anim>
                                    <p:anim calcmode="lin" valueType="num">
                                      <p:cBhvr>
                                        <p:cTn id="9" dur="1000" fill="hold"/>
                                        <p:tgtEl>
                                          <p:spTgt spid="8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b="1" dirty="0" smtClean="0">
                <a:solidFill>
                  <a:schemeClr val="tx1">
                    <a:lumMod val="75000"/>
                    <a:lumOff val="25000"/>
                  </a:schemeClr>
                </a:solidFill>
              </a:rPr>
              <a:t>DISEÑO BD</a:t>
            </a:r>
            <a:endParaRPr sz="2800" b="1" dirty="0">
              <a:solidFill>
                <a:schemeClr val="tx1">
                  <a:lumMod val="75000"/>
                  <a:lumOff val="25000"/>
                </a:schemeClr>
              </a:solidFill>
            </a:endParaRPr>
          </a:p>
        </p:txBody>
      </p:sp>
      <p:pic>
        <p:nvPicPr>
          <p:cNvPr id="926" name="Google Shape;926;p43"/>
          <p:cNvPicPr preferRelativeResize="0"/>
          <p:nvPr/>
        </p:nvPicPr>
        <p:blipFill>
          <a:blip r:embed="rId3">
            <a:extLst>
              <a:ext uri="{28A0092B-C50C-407E-A947-70E740481C1C}">
                <a14:useLocalDpi xmlns:a14="http://schemas.microsoft.com/office/drawing/2010/main" val="0"/>
              </a:ext>
            </a:extLst>
          </a:blip>
          <a:stretch>
            <a:fillRect/>
          </a:stretch>
        </p:blipFill>
        <p:spPr>
          <a:xfrm>
            <a:off x="2296824" y="0"/>
            <a:ext cx="6645776" cy="2998516"/>
          </a:xfrm>
          <a:prstGeom prst="rect">
            <a:avLst/>
          </a:prstGeom>
          <a:noFill/>
          <a:ln>
            <a:noFill/>
          </a:ln>
        </p:spPr>
      </p:pic>
      <p:sp>
        <p:nvSpPr>
          <p:cNvPr id="927" name="Google Shape;927;p43"/>
          <p:cNvSpPr/>
          <p:nvPr/>
        </p:nvSpPr>
        <p:spPr>
          <a:xfrm>
            <a:off x="2296825" y="0"/>
            <a:ext cx="455700" cy="2218200"/>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pic>
        <p:nvPicPr>
          <p:cNvPr id="2" name="Imagen 1"/>
          <p:cNvPicPr>
            <a:picLocks noChangeAspect="1"/>
          </p:cNvPicPr>
          <p:nvPr/>
        </p:nvPicPr>
        <p:blipFill>
          <a:blip r:embed="rId4"/>
          <a:stretch>
            <a:fillRect/>
          </a:stretch>
        </p:blipFill>
        <p:spPr>
          <a:xfrm>
            <a:off x="1867001" y="603072"/>
            <a:ext cx="5847103" cy="4218482"/>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059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37"/>
          <p:cNvPicPr preferRelativeResize="0"/>
          <p:nvPr/>
        </p:nvPicPr>
        <p:blipFill>
          <a:blip r:embed="rId3">
            <a:extLst>
              <a:ext uri="{28A0092B-C50C-407E-A947-70E740481C1C}">
                <a14:useLocalDpi xmlns:a14="http://schemas.microsoft.com/office/drawing/2010/main" val="0"/>
              </a:ext>
            </a:extLst>
          </a:blip>
          <a:stretch>
            <a:fillRect/>
          </a:stretch>
        </p:blipFill>
        <p:spPr>
          <a:xfrm flipH="1">
            <a:off x="721895" y="1078029"/>
            <a:ext cx="4426816" cy="2675824"/>
          </a:xfrm>
          <a:prstGeom prst="rect">
            <a:avLst/>
          </a:prstGeom>
          <a:noFill/>
          <a:ln>
            <a:noFill/>
          </a:ln>
        </p:spPr>
      </p:pic>
      <p:sp>
        <p:nvSpPr>
          <p:cNvPr id="6" name="Google Shape;886;p40"/>
          <p:cNvSpPr/>
          <p:nvPr/>
        </p:nvSpPr>
        <p:spPr>
          <a:xfrm rot="10800000">
            <a:off x="721895" y="1078029"/>
            <a:ext cx="4417440" cy="2712182"/>
          </a:xfrm>
          <a:prstGeom prst="rect">
            <a:avLst/>
          </a:pr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lumMod val="75000"/>
                  <a:lumOff val="25000"/>
                </a:schemeClr>
              </a:solidFill>
            </a:endParaRPr>
          </a:p>
        </p:txBody>
      </p:sp>
      <p:sp>
        <p:nvSpPr>
          <p:cNvPr id="781" name="Google Shape;781;p37"/>
          <p:cNvSpPr txBox="1">
            <a:spLocks noGrp="1"/>
          </p:cNvSpPr>
          <p:nvPr>
            <p:ph type="ctrTitle" idx="2"/>
          </p:nvPr>
        </p:nvSpPr>
        <p:spPr>
          <a:xfrm flipH="1">
            <a:off x="3156248" y="1559278"/>
            <a:ext cx="5716304" cy="1749683"/>
          </a:xfrm>
          <a:prstGeom prst="rect">
            <a:avLst/>
          </a:prstGeom>
        </p:spPr>
        <p:txBody>
          <a:bodyPr spcFirstLastPara="1" wrap="square" lIns="91425" tIns="91425" rIns="91425" bIns="91425" anchor="ctr" anchorCtr="0">
            <a:noAutofit/>
          </a:bodyPr>
          <a:lstStyle/>
          <a:p>
            <a:pPr lvl="0"/>
            <a:r>
              <a:rPr lang="es-MX" dirty="0">
                <a:solidFill>
                  <a:schemeClr val="tx1">
                    <a:lumMod val="75000"/>
                    <a:lumOff val="25000"/>
                  </a:schemeClr>
                </a:solidFill>
              </a:rPr>
              <a:t>Implementación de la Base de Datos</a:t>
            </a:r>
            <a:endParaRPr dirty="0">
              <a:solidFill>
                <a:schemeClr val="tx1">
                  <a:lumMod val="75000"/>
                  <a:lumOff val="25000"/>
                </a:schemeClr>
              </a:solidFill>
            </a:endParaRPr>
          </a:p>
        </p:txBody>
      </p:sp>
      <p:sp>
        <p:nvSpPr>
          <p:cNvPr id="782" name="Google Shape;782;p37"/>
          <p:cNvSpPr/>
          <p:nvPr/>
        </p:nvSpPr>
        <p:spPr>
          <a:xfrm flipH="1">
            <a:off x="2884800" y="3555200"/>
            <a:ext cx="6259200" cy="9201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txBox="1">
            <a:spLocks noGrp="1"/>
          </p:cNvSpPr>
          <p:nvPr>
            <p:ph type="title"/>
          </p:nvPr>
        </p:nvSpPr>
        <p:spPr>
          <a:xfrm flipH="1">
            <a:off x="5763667" y="326878"/>
            <a:ext cx="2051100" cy="12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solidFill>
                  <a:schemeClr val="tx1">
                    <a:lumMod val="75000"/>
                    <a:lumOff val="25000"/>
                  </a:schemeClr>
                </a:solidFill>
              </a:rPr>
              <a:t>05</a:t>
            </a:r>
            <a:endParaRPr dirty="0">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1000"/>
                                        <p:tgtEl>
                                          <p:spTgt spid="781"/>
                                        </p:tgtEl>
                                      </p:cBhvr>
                                    </p:animEffect>
                                    <p:anim calcmode="lin" valueType="num">
                                      <p:cBhvr>
                                        <p:cTn id="8" dur="1000" fill="hold"/>
                                        <p:tgtEl>
                                          <p:spTgt spid="781"/>
                                        </p:tgtEl>
                                        <p:attrNameLst>
                                          <p:attrName>ppt_x</p:attrName>
                                        </p:attrNameLst>
                                      </p:cBhvr>
                                      <p:tavLst>
                                        <p:tav tm="0">
                                          <p:val>
                                            <p:strVal val="#ppt_x"/>
                                          </p:val>
                                        </p:tav>
                                        <p:tav tm="100000">
                                          <p:val>
                                            <p:strVal val="#ppt_x"/>
                                          </p:val>
                                        </p:tav>
                                      </p:tavLst>
                                    </p:anim>
                                    <p:anim calcmode="lin" valueType="num">
                                      <p:cBhvr>
                                        <p:cTn id="9" dur="1000" fill="hold"/>
                                        <p:tgtEl>
                                          <p:spTgt spid="7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0" name="Google Shape;782;p37"/>
          <p:cNvSpPr/>
          <p:nvPr/>
        </p:nvSpPr>
        <p:spPr>
          <a:xfrm flipH="1">
            <a:off x="652238" y="0"/>
            <a:ext cx="7850493" cy="5143500"/>
          </a:xfrm>
          <a:prstGeom prst="rect">
            <a:avLst/>
          </a:prstGeom>
          <a:solidFill>
            <a:srgbClr val="EAB200"/>
          </a:solidFill>
          <a:ln>
            <a:noFill/>
          </a:ln>
        </p:spPr>
        <p:txBody>
          <a:bodyPr spcFirstLastPara="1" wrap="square" lIns="91425" tIns="91425" rIns="91425" bIns="91425" anchor="ctr" anchorCtr="0">
            <a:noAutofit/>
          </a:bodyPr>
          <a:lstStyle/>
          <a:p>
            <a:endParaRPr/>
          </a:p>
        </p:txBody>
      </p:sp>
      <p:pic>
        <p:nvPicPr>
          <p:cNvPr id="5" name="Google Shape;191;p28"/>
          <p:cNvPicPr preferRelativeResize="0"/>
          <p:nvPr/>
        </p:nvPicPr>
        <p:blipFill rotWithShape="1">
          <a:blip r:embed="rId3">
            <a:alphaModFix/>
          </a:blip>
          <a:srcRect l="57475" r="8921"/>
          <a:stretch/>
        </p:blipFill>
        <p:spPr>
          <a:xfrm>
            <a:off x="4572000" y="0"/>
            <a:ext cx="3930731" cy="5142245"/>
          </a:xfrm>
          <a:prstGeom prst="rect">
            <a:avLst/>
          </a:prstGeom>
          <a:noFill/>
          <a:ln>
            <a:noFill/>
          </a:ln>
        </p:spPr>
      </p:pic>
      <p:pic>
        <p:nvPicPr>
          <p:cNvPr id="6" name="Imagen 5"/>
          <p:cNvPicPr>
            <a:picLocks noChangeAspect="1"/>
          </p:cNvPicPr>
          <p:nvPr/>
        </p:nvPicPr>
        <p:blipFill rotWithShape="1">
          <a:blip r:embed="rId4"/>
          <a:srcRect l="9393" r="2216" b="1836"/>
          <a:stretch/>
        </p:blipFill>
        <p:spPr>
          <a:xfrm>
            <a:off x="2032464" y="858067"/>
            <a:ext cx="4918594" cy="3551155"/>
          </a:xfrm>
          <a:prstGeom prst="rect">
            <a:avLst/>
          </a:prstGeom>
          <a:ln>
            <a:noFill/>
          </a:ln>
          <a:effectLst>
            <a:outerShdw blurRad="190500" algn="tl" rotWithShape="0">
              <a:srgbClr val="000000">
                <a:alpha val="70000"/>
              </a:srgbClr>
            </a:outerShdw>
          </a:effectLst>
        </p:spPr>
      </p:pic>
      <p:sp>
        <p:nvSpPr>
          <p:cNvPr id="9" name="Google Shape;210;p29"/>
          <p:cNvSpPr txBox="1">
            <a:spLocks noGrp="1"/>
          </p:cNvSpPr>
          <p:nvPr>
            <p:ph type="subTitle" idx="4294967295"/>
          </p:nvPr>
        </p:nvSpPr>
        <p:spPr>
          <a:xfrm rot="16200000">
            <a:off x="-631812" y="2301738"/>
            <a:ext cx="1906500" cy="367800"/>
          </a:xfrm>
          <a:prstGeom prst="rect">
            <a:avLst/>
          </a:prstGeom>
          <a:noFill/>
          <a:ln>
            <a:noFill/>
          </a:ln>
        </p:spPr>
        <p:txBody>
          <a:bodyPr spcFirstLastPara="1" wrap="square" lIns="91425" tIns="91425" rIns="91425" bIns="91425" anchor="b" anchorCtr="0">
            <a:noAutofit/>
          </a:bodyPr>
          <a:lstStyle/>
          <a:p>
            <a:pPr marL="0" indent="0" algn="ctr">
              <a:buNone/>
            </a:pPr>
            <a:r>
              <a:rPr lang="es" sz="2000" dirty="0">
                <a:solidFill>
                  <a:schemeClr val="tx1">
                    <a:lumMod val="75000"/>
                    <a:lumOff val="25000"/>
                  </a:schemeClr>
                </a:solidFill>
                <a:latin typeface="Oswald Regular"/>
                <a:ea typeface="Oswald Regular"/>
                <a:cs typeface="Oswald Regular"/>
                <a:sym typeface="Oswald Regular"/>
              </a:rPr>
              <a:t>SCRIPT</a:t>
            </a:r>
            <a:endParaRPr sz="2000" dirty="0">
              <a:solidFill>
                <a:schemeClr val="tx1">
                  <a:lumMod val="75000"/>
                  <a:lumOff val="25000"/>
                </a:schemeClr>
              </a:solidFill>
              <a:latin typeface="Oswald Regular"/>
              <a:ea typeface="Oswald Regular"/>
              <a:cs typeface="Oswald Regular"/>
              <a:sym typeface="Oswald Regul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56"/>
          <p:cNvSpPr/>
          <p:nvPr/>
        </p:nvSpPr>
        <p:spPr>
          <a:xfrm>
            <a:off x="2310325" y="0"/>
            <a:ext cx="4523700" cy="23046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2;p37"/>
          <p:cNvSpPr/>
          <p:nvPr/>
        </p:nvSpPr>
        <p:spPr>
          <a:xfrm flipH="1">
            <a:off x="646753" y="-10880"/>
            <a:ext cx="7850493" cy="5143500"/>
          </a:xfrm>
          <a:prstGeom prst="rect">
            <a:avLst/>
          </a:prstGeom>
          <a:solidFill>
            <a:srgbClr val="EAB200"/>
          </a:solidFill>
          <a:ln>
            <a:noFill/>
          </a:ln>
        </p:spPr>
        <p:txBody>
          <a:bodyPr spcFirstLastPara="1" wrap="square" lIns="91425" tIns="91425" rIns="91425" bIns="91425" anchor="ctr" anchorCtr="0">
            <a:noAutofit/>
          </a:bodyPr>
          <a:lstStyle/>
          <a:p>
            <a:endParaRPr/>
          </a:p>
        </p:txBody>
      </p:sp>
      <p:pic>
        <p:nvPicPr>
          <p:cNvPr id="6" name="Google Shape;191;p28"/>
          <p:cNvPicPr preferRelativeResize="0"/>
          <p:nvPr/>
        </p:nvPicPr>
        <p:blipFill rotWithShape="1">
          <a:blip r:embed="rId3">
            <a:alphaModFix/>
          </a:blip>
          <a:srcRect l="57475" r="8921"/>
          <a:stretch/>
        </p:blipFill>
        <p:spPr>
          <a:xfrm>
            <a:off x="4572000" y="0"/>
            <a:ext cx="3930731" cy="5142245"/>
          </a:xfrm>
          <a:prstGeom prst="rect">
            <a:avLst/>
          </a:prstGeom>
          <a:noFill/>
          <a:ln>
            <a:noFill/>
          </a:ln>
        </p:spPr>
      </p:pic>
      <p:pic>
        <p:nvPicPr>
          <p:cNvPr id="4" name="Imagen 3"/>
          <p:cNvPicPr>
            <a:picLocks noChangeAspect="1"/>
          </p:cNvPicPr>
          <p:nvPr/>
        </p:nvPicPr>
        <p:blipFill rotWithShape="1">
          <a:blip r:embed="rId4"/>
          <a:srcRect t="2441" b="54216"/>
          <a:stretch/>
        </p:blipFill>
        <p:spPr>
          <a:xfrm>
            <a:off x="2304840" y="308343"/>
            <a:ext cx="4430866" cy="1732562"/>
          </a:xfrm>
          <a:prstGeom prst="rect">
            <a:avLst/>
          </a:prstGeom>
          <a:ln>
            <a:noFill/>
          </a:ln>
          <a:effectLst>
            <a:outerShdw blurRad="190500" algn="tl" rotWithShape="0">
              <a:srgbClr val="000000">
                <a:alpha val="70000"/>
              </a:srgbClr>
            </a:outerShdw>
          </a:effectLst>
        </p:spPr>
      </p:pic>
      <p:sp>
        <p:nvSpPr>
          <p:cNvPr id="5" name="Google Shape;210;p29"/>
          <p:cNvSpPr txBox="1">
            <a:spLocks noGrp="1"/>
          </p:cNvSpPr>
          <p:nvPr>
            <p:ph type="subTitle" idx="4294967295"/>
          </p:nvPr>
        </p:nvSpPr>
        <p:spPr>
          <a:xfrm rot="16200000">
            <a:off x="-631812" y="2301738"/>
            <a:ext cx="1906500" cy="367800"/>
          </a:xfrm>
          <a:prstGeom prst="rect">
            <a:avLst/>
          </a:prstGeom>
          <a:noFill/>
          <a:ln>
            <a:noFill/>
          </a:ln>
        </p:spPr>
        <p:txBody>
          <a:bodyPr spcFirstLastPara="1" wrap="square" lIns="91425" tIns="91425" rIns="91425" bIns="91425" anchor="b" anchorCtr="0">
            <a:noAutofit/>
          </a:bodyPr>
          <a:lstStyle/>
          <a:p>
            <a:pPr marL="0" indent="0" algn="ctr">
              <a:buNone/>
            </a:pPr>
            <a:r>
              <a:rPr lang="es" sz="2000" dirty="0">
                <a:solidFill>
                  <a:schemeClr val="tx1">
                    <a:lumMod val="75000"/>
                    <a:lumOff val="25000"/>
                  </a:schemeClr>
                </a:solidFill>
                <a:latin typeface="Oswald Regular"/>
                <a:ea typeface="Oswald Regular"/>
                <a:cs typeface="Oswald Regular"/>
                <a:sym typeface="Oswald Regular"/>
              </a:rPr>
              <a:t>SCRIPT</a:t>
            </a:r>
            <a:endParaRPr sz="2000" dirty="0">
              <a:solidFill>
                <a:schemeClr val="tx1">
                  <a:lumMod val="75000"/>
                  <a:lumOff val="25000"/>
                </a:schemeClr>
              </a:solidFill>
              <a:latin typeface="Oswald Regular"/>
              <a:ea typeface="Oswald Regular"/>
              <a:cs typeface="Oswald Regular"/>
              <a:sym typeface="Oswald Regular"/>
            </a:endParaRPr>
          </a:p>
        </p:txBody>
      </p:sp>
      <p:pic>
        <p:nvPicPr>
          <p:cNvPr id="9" name="Imagen 8"/>
          <p:cNvPicPr>
            <a:picLocks noChangeAspect="1"/>
          </p:cNvPicPr>
          <p:nvPr/>
        </p:nvPicPr>
        <p:blipFill rotWithShape="1">
          <a:blip r:embed="rId5"/>
          <a:srcRect b="69593"/>
          <a:stretch/>
        </p:blipFill>
        <p:spPr>
          <a:xfrm>
            <a:off x="1295716" y="2781702"/>
            <a:ext cx="6773496" cy="16109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891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56"/>
          <p:cNvSpPr/>
          <p:nvPr/>
        </p:nvSpPr>
        <p:spPr>
          <a:xfrm>
            <a:off x="2310325" y="0"/>
            <a:ext cx="4523700" cy="23046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0;p29"/>
          <p:cNvSpPr txBox="1">
            <a:spLocks noGrp="1"/>
          </p:cNvSpPr>
          <p:nvPr>
            <p:ph type="subTitle" idx="4294967295"/>
          </p:nvPr>
        </p:nvSpPr>
        <p:spPr>
          <a:xfrm rot="16200000">
            <a:off x="-631812" y="2301738"/>
            <a:ext cx="1906500" cy="367800"/>
          </a:xfrm>
          <a:prstGeom prst="rect">
            <a:avLst/>
          </a:prstGeom>
          <a:noFill/>
          <a:ln>
            <a:noFill/>
          </a:ln>
        </p:spPr>
        <p:txBody>
          <a:bodyPr spcFirstLastPara="1" wrap="square" lIns="91425" tIns="91425" rIns="91425" bIns="91425" anchor="b" anchorCtr="0">
            <a:noAutofit/>
          </a:bodyPr>
          <a:lstStyle/>
          <a:p>
            <a:pPr marL="0" indent="0" algn="ctr">
              <a:buNone/>
            </a:pPr>
            <a:r>
              <a:rPr lang="es" sz="2000" dirty="0">
                <a:solidFill>
                  <a:schemeClr val="tx1">
                    <a:lumMod val="75000"/>
                    <a:lumOff val="25000"/>
                  </a:schemeClr>
                </a:solidFill>
                <a:latin typeface="Oswald Regular"/>
                <a:ea typeface="Oswald Regular"/>
                <a:cs typeface="Oswald Regular"/>
                <a:sym typeface="Oswald Regular"/>
              </a:rPr>
              <a:t>SCRIPT</a:t>
            </a:r>
            <a:endParaRPr sz="2000" dirty="0">
              <a:solidFill>
                <a:schemeClr val="tx1">
                  <a:lumMod val="75000"/>
                  <a:lumOff val="25000"/>
                </a:schemeClr>
              </a:solidFill>
              <a:latin typeface="Oswald Regular"/>
              <a:ea typeface="Oswald Regular"/>
              <a:cs typeface="Oswald Regular"/>
              <a:sym typeface="Oswald Regular"/>
            </a:endParaRPr>
          </a:p>
        </p:txBody>
      </p:sp>
      <p:sp>
        <p:nvSpPr>
          <p:cNvPr id="6" name="Google Shape;782;p37"/>
          <p:cNvSpPr/>
          <p:nvPr/>
        </p:nvSpPr>
        <p:spPr>
          <a:xfrm flipH="1">
            <a:off x="652238" y="0"/>
            <a:ext cx="7850493" cy="5143500"/>
          </a:xfrm>
          <a:prstGeom prst="rect">
            <a:avLst/>
          </a:prstGeom>
          <a:solidFill>
            <a:srgbClr val="EAB200"/>
          </a:solidFill>
          <a:ln>
            <a:noFill/>
          </a:ln>
        </p:spPr>
        <p:txBody>
          <a:bodyPr spcFirstLastPara="1" wrap="square" lIns="91425" tIns="91425" rIns="91425" bIns="91425" anchor="ctr" anchorCtr="0">
            <a:noAutofit/>
          </a:bodyPr>
          <a:lstStyle/>
          <a:p>
            <a:endParaRPr/>
          </a:p>
        </p:txBody>
      </p:sp>
      <p:pic>
        <p:nvPicPr>
          <p:cNvPr id="7" name="Google Shape;191;p28"/>
          <p:cNvPicPr preferRelativeResize="0"/>
          <p:nvPr/>
        </p:nvPicPr>
        <p:blipFill rotWithShape="1">
          <a:blip r:embed="rId3">
            <a:alphaModFix/>
          </a:blip>
          <a:srcRect l="57475" r="8921"/>
          <a:stretch/>
        </p:blipFill>
        <p:spPr>
          <a:xfrm>
            <a:off x="4572000" y="0"/>
            <a:ext cx="3930731" cy="5142245"/>
          </a:xfrm>
          <a:prstGeom prst="rect">
            <a:avLst/>
          </a:prstGeom>
          <a:noFill/>
          <a:ln>
            <a:noFill/>
          </a:ln>
        </p:spPr>
      </p:pic>
      <p:pic>
        <p:nvPicPr>
          <p:cNvPr id="2" name="Imagen 1"/>
          <p:cNvPicPr>
            <a:picLocks noChangeAspect="1"/>
          </p:cNvPicPr>
          <p:nvPr/>
        </p:nvPicPr>
        <p:blipFill rotWithShape="1">
          <a:blip r:embed="rId4"/>
          <a:srcRect b="60420"/>
          <a:stretch/>
        </p:blipFill>
        <p:spPr>
          <a:xfrm>
            <a:off x="2464014" y="570825"/>
            <a:ext cx="4582047" cy="1566277"/>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rotWithShape="1">
          <a:blip r:embed="rId5"/>
          <a:srcRect t="57033" r="15172" b="2975"/>
          <a:stretch/>
        </p:blipFill>
        <p:spPr>
          <a:xfrm>
            <a:off x="1835669" y="2571122"/>
            <a:ext cx="6083340" cy="19209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063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56"/>
          <p:cNvSpPr/>
          <p:nvPr/>
        </p:nvSpPr>
        <p:spPr>
          <a:xfrm>
            <a:off x="2310325" y="0"/>
            <a:ext cx="4523700" cy="23046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0;p29"/>
          <p:cNvSpPr txBox="1">
            <a:spLocks noGrp="1"/>
          </p:cNvSpPr>
          <p:nvPr>
            <p:ph type="subTitle" idx="4294967295"/>
          </p:nvPr>
        </p:nvSpPr>
        <p:spPr>
          <a:xfrm rot="16200000">
            <a:off x="-631812" y="2301738"/>
            <a:ext cx="1906500" cy="367800"/>
          </a:xfrm>
          <a:prstGeom prst="rect">
            <a:avLst/>
          </a:prstGeom>
          <a:noFill/>
          <a:ln>
            <a:noFill/>
          </a:ln>
        </p:spPr>
        <p:txBody>
          <a:bodyPr spcFirstLastPara="1" wrap="square" lIns="91425" tIns="91425" rIns="91425" bIns="91425" anchor="b" anchorCtr="0">
            <a:noAutofit/>
          </a:bodyPr>
          <a:lstStyle/>
          <a:p>
            <a:pPr marL="0" indent="0" algn="ctr">
              <a:buNone/>
            </a:pPr>
            <a:r>
              <a:rPr lang="es" sz="2000" dirty="0">
                <a:solidFill>
                  <a:schemeClr val="tx1">
                    <a:lumMod val="75000"/>
                    <a:lumOff val="25000"/>
                  </a:schemeClr>
                </a:solidFill>
                <a:latin typeface="Oswald Regular"/>
                <a:ea typeface="Oswald Regular"/>
                <a:cs typeface="Oswald Regular"/>
                <a:sym typeface="Oswald Regular"/>
              </a:rPr>
              <a:t>SCRIPT</a:t>
            </a:r>
            <a:endParaRPr sz="2000" dirty="0">
              <a:solidFill>
                <a:schemeClr val="tx1">
                  <a:lumMod val="75000"/>
                  <a:lumOff val="25000"/>
                </a:schemeClr>
              </a:solidFill>
              <a:latin typeface="Oswald Regular"/>
              <a:ea typeface="Oswald Regular"/>
              <a:cs typeface="Oswald Regular"/>
              <a:sym typeface="Oswald Regular"/>
            </a:endParaRPr>
          </a:p>
        </p:txBody>
      </p:sp>
      <p:sp>
        <p:nvSpPr>
          <p:cNvPr id="7" name="Google Shape;782;p37"/>
          <p:cNvSpPr/>
          <p:nvPr/>
        </p:nvSpPr>
        <p:spPr>
          <a:xfrm flipH="1">
            <a:off x="646928" y="0"/>
            <a:ext cx="7850493" cy="5143500"/>
          </a:xfrm>
          <a:prstGeom prst="rect">
            <a:avLst/>
          </a:prstGeom>
          <a:solidFill>
            <a:srgbClr val="EAB200"/>
          </a:solidFill>
          <a:ln>
            <a:noFill/>
          </a:ln>
        </p:spPr>
        <p:txBody>
          <a:bodyPr spcFirstLastPara="1" wrap="square" lIns="91425" tIns="91425" rIns="91425" bIns="91425" anchor="ctr" anchorCtr="0">
            <a:noAutofit/>
          </a:bodyPr>
          <a:lstStyle/>
          <a:p>
            <a:endParaRPr/>
          </a:p>
        </p:txBody>
      </p:sp>
      <p:pic>
        <p:nvPicPr>
          <p:cNvPr id="8" name="Google Shape;191;p28"/>
          <p:cNvPicPr preferRelativeResize="0"/>
          <p:nvPr/>
        </p:nvPicPr>
        <p:blipFill rotWithShape="1">
          <a:blip r:embed="rId3">
            <a:alphaModFix/>
          </a:blip>
          <a:srcRect l="57475" r="8921"/>
          <a:stretch/>
        </p:blipFill>
        <p:spPr>
          <a:xfrm>
            <a:off x="4572000" y="0"/>
            <a:ext cx="3930731" cy="5142245"/>
          </a:xfrm>
          <a:prstGeom prst="rect">
            <a:avLst/>
          </a:prstGeom>
          <a:noFill/>
          <a:ln>
            <a:noFill/>
          </a:ln>
        </p:spPr>
      </p:pic>
      <p:pic>
        <p:nvPicPr>
          <p:cNvPr id="3" name="Imagen 2"/>
          <p:cNvPicPr>
            <a:picLocks noChangeAspect="1"/>
          </p:cNvPicPr>
          <p:nvPr/>
        </p:nvPicPr>
        <p:blipFill rotWithShape="1">
          <a:blip r:embed="rId4"/>
          <a:srcRect b="6965"/>
          <a:stretch/>
        </p:blipFill>
        <p:spPr>
          <a:xfrm>
            <a:off x="2425566" y="277283"/>
            <a:ext cx="4408459" cy="3179506"/>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rotWithShape="1">
          <a:blip r:embed="rId5"/>
          <a:srcRect t="23433" b="56503"/>
          <a:stretch/>
        </p:blipFill>
        <p:spPr>
          <a:xfrm>
            <a:off x="1274658" y="3851941"/>
            <a:ext cx="6710274" cy="8951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371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5" name="Google Shape;210;p29"/>
          <p:cNvSpPr txBox="1">
            <a:spLocks noGrp="1"/>
          </p:cNvSpPr>
          <p:nvPr>
            <p:ph type="subTitle" idx="4294967295"/>
          </p:nvPr>
        </p:nvSpPr>
        <p:spPr>
          <a:xfrm rot="16200000">
            <a:off x="-631812" y="2301738"/>
            <a:ext cx="1906500" cy="367800"/>
          </a:xfrm>
          <a:prstGeom prst="rect">
            <a:avLst/>
          </a:prstGeom>
          <a:noFill/>
          <a:ln>
            <a:noFill/>
          </a:ln>
        </p:spPr>
        <p:txBody>
          <a:bodyPr spcFirstLastPara="1" wrap="square" lIns="91425" tIns="91425" rIns="91425" bIns="91425" anchor="b" anchorCtr="0">
            <a:noAutofit/>
          </a:bodyPr>
          <a:lstStyle/>
          <a:p>
            <a:pPr marL="0" indent="0" algn="ctr">
              <a:buNone/>
            </a:pPr>
            <a:r>
              <a:rPr lang="es" sz="2000" dirty="0">
                <a:solidFill>
                  <a:schemeClr val="tx1">
                    <a:lumMod val="75000"/>
                    <a:lumOff val="25000"/>
                  </a:schemeClr>
                </a:solidFill>
                <a:latin typeface="Oswald Regular"/>
                <a:ea typeface="Oswald Regular"/>
                <a:cs typeface="Oswald Regular"/>
                <a:sym typeface="Oswald Regular"/>
              </a:rPr>
              <a:t>SCRIPT</a:t>
            </a:r>
            <a:endParaRPr sz="2000" dirty="0">
              <a:solidFill>
                <a:schemeClr val="tx1">
                  <a:lumMod val="75000"/>
                  <a:lumOff val="25000"/>
                </a:schemeClr>
              </a:solidFill>
              <a:latin typeface="Oswald Regular"/>
              <a:ea typeface="Oswald Regular"/>
              <a:cs typeface="Oswald Regular"/>
              <a:sym typeface="Oswald Regular"/>
            </a:endParaRPr>
          </a:p>
        </p:txBody>
      </p:sp>
      <p:sp>
        <p:nvSpPr>
          <p:cNvPr id="7" name="Google Shape;782;p37"/>
          <p:cNvSpPr/>
          <p:nvPr/>
        </p:nvSpPr>
        <p:spPr>
          <a:xfrm flipH="1">
            <a:off x="652238" y="0"/>
            <a:ext cx="7850493" cy="5143500"/>
          </a:xfrm>
          <a:prstGeom prst="rect">
            <a:avLst/>
          </a:prstGeom>
          <a:solidFill>
            <a:srgbClr val="EAB200"/>
          </a:solidFill>
          <a:ln>
            <a:noFill/>
          </a:ln>
        </p:spPr>
        <p:txBody>
          <a:bodyPr spcFirstLastPara="1" wrap="square" lIns="91425" tIns="91425" rIns="91425" bIns="91425" anchor="ctr" anchorCtr="0">
            <a:noAutofit/>
          </a:bodyPr>
          <a:lstStyle/>
          <a:p>
            <a:endParaRPr/>
          </a:p>
        </p:txBody>
      </p:sp>
      <p:pic>
        <p:nvPicPr>
          <p:cNvPr id="6" name="Google Shape;191;p28"/>
          <p:cNvPicPr preferRelativeResize="0"/>
          <p:nvPr/>
        </p:nvPicPr>
        <p:blipFill rotWithShape="1">
          <a:blip r:embed="rId3">
            <a:alphaModFix/>
          </a:blip>
          <a:srcRect l="57475" r="8921"/>
          <a:stretch/>
        </p:blipFill>
        <p:spPr>
          <a:xfrm>
            <a:off x="4572000" y="0"/>
            <a:ext cx="3930731" cy="5142245"/>
          </a:xfrm>
          <a:prstGeom prst="rect">
            <a:avLst/>
          </a:prstGeom>
          <a:noFill/>
          <a:ln>
            <a:noFill/>
          </a:ln>
        </p:spPr>
      </p:pic>
      <p:pic>
        <p:nvPicPr>
          <p:cNvPr id="3" name="Imagen 2"/>
          <p:cNvPicPr>
            <a:picLocks noChangeAspect="1"/>
          </p:cNvPicPr>
          <p:nvPr/>
        </p:nvPicPr>
        <p:blipFill rotWithShape="1">
          <a:blip r:embed="rId4"/>
          <a:srcRect t="48079" b="2985"/>
          <a:stretch/>
        </p:blipFill>
        <p:spPr>
          <a:xfrm>
            <a:off x="2422358" y="329230"/>
            <a:ext cx="4299284" cy="2406315"/>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rotWithShape="1">
          <a:blip r:embed="rId5"/>
          <a:srcRect t="78847" r="16405" b="611"/>
          <a:stretch/>
        </p:blipFill>
        <p:spPr>
          <a:xfrm>
            <a:off x="1641357" y="3272589"/>
            <a:ext cx="6126232" cy="9363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555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56"/>
          <p:cNvSpPr/>
          <p:nvPr/>
        </p:nvSpPr>
        <p:spPr>
          <a:xfrm>
            <a:off x="2310325" y="0"/>
            <a:ext cx="4523700" cy="23046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0;p29"/>
          <p:cNvSpPr txBox="1">
            <a:spLocks noGrp="1"/>
          </p:cNvSpPr>
          <p:nvPr>
            <p:ph type="subTitle" idx="4294967295"/>
          </p:nvPr>
        </p:nvSpPr>
        <p:spPr>
          <a:xfrm rot="16200000">
            <a:off x="-813630" y="2330341"/>
            <a:ext cx="2370484" cy="481562"/>
          </a:xfrm>
          <a:prstGeom prst="rect">
            <a:avLst/>
          </a:prstGeom>
          <a:noFill/>
          <a:ln>
            <a:noFill/>
          </a:ln>
        </p:spPr>
        <p:txBody>
          <a:bodyPr spcFirstLastPara="1" wrap="square" lIns="91425" tIns="91425" rIns="91425" bIns="91425" anchor="b" anchorCtr="0">
            <a:noAutofit/>
          </a:bodyPr>
          <a:lstStyle/>
          <a:p>
            <a:pPr marL="0" indent="0" algn="ctr">
              <a:buNone/>
            </a:pPr>
            <a:r>
              <a:rPr lang="es" sz="2000" dirty="0" smtClean="0">
                <a:solidFill>
                  <a:schemeClr val="tx1">
                    <a:lumMod val="75000"/>
                    <a:lumOff val="25000"/>
                  </a:schemeClr>
                </a:solidFill>
                <a:latin typeface="Oswald Regular"/>
                <a:ea typeface="Oswald Regular"/>
                <a:cs typeface="Oswald Regular"/>
                <a:sym typeface="Oswald Regular"/>
              </a:rPr>
              <a:t>SCRIPT</a:t>
            </a:r>
            <a:endParaRPr sz="2000" dirty="0">
              <a:solidFill>
                <a:schemeClr val="tx1">
                  <a:lumMod val="75000"/>
                  <a:lumOff val="25000"/>
                </a:schemeClr>
              </a:solidFill>
              <a:latin typeface="Oswald Regular"/>
              <a:ea typeface="Oswald Regular"/>
              <a:cs typeface="Oswald Regular"/>
              <a:sym typeface="Oswald Regular"/>
            </a:endParaRPr>
          </a:p>
        </p:txBody>
      </p:sp>
      <p:sp>
        <p:nvSpPr>
          <p:cNvPr id="6" name="Google Shape;782;p37"/>
          <p:cNvSpPr/>
          <p:nvPr/>
        </p:nvSpPr>
        <p:spPr>
          <a:xfrm flipH="1">
            <a:off x="652238" y="0"/>
            <a:ext cx="7850493" cy="5143500"/>
          </a:xfrm>
          <a:prstGeom prst="rect">
            <a:avLst/>
          </a:prstGeom>
          <a:solidFill>
            <a:srgbClr val="EAB200"/>
          </a:solidFill>
          <a:ln>
            <a:noFill/>
          </a:ln>
        </p:spPr>
        <p:txBody>
          <a:bodyPr spcFirstLastPara="1" wrap="square" lIns="91425" tIns="91425" rIns="91425" bIns="91425" anchor="ctr" anchorCtr="0">
            <a:noAutofit/>
          </a:bodyPr>
          <a:lstStyle/>
          <a:p>
            <a:endParaRPr/>
          </a:p>
        </p:txBody>
      </p:sp>
      <p:pic>
        <p:nvPicPr>
          <p:cNvPr id="7" name="Google Shape;191;p28"/>
          <p:cNvPicPr preferRelativeResize="0"/>
          <p:nvPr/>
        </p:nvPicPr>
        <p:blipFill rotWithShape="1">
          <a:blip r:embed="rId3">
            <a:alphaModFix/>
          </a:blip>
          <a:srcRect l="57475" r="8921"/>
          <a:stretch/>
        </p:blipFill>
        <p:spPr>
          <a:xfrm>
            <a:off x="4572000" y="0"/>
            <a:ext cx="3930731" cy="5142245"/>
          </a:xfrm>
          <a:prstGeom prst="rect">
            <a:avLst/>
          </a:prstGeom>
          <a:noFill/>
          <a:ln>
            <a:noFill/>
          </a:ln>
        </p:spPr>
      </p:pic>
      <p:pic>
        <p:nvPicPr>
          <p:cNvPr id="8" name="Imagen 7"/>
          <p:cNvPicPr>
            <a:picLocks noChangeAspect="1"/>
          </p:cNvPicPr>
          <p:nvPr/>
        </p:nvPicPr>
        <p:blipFill rotWithShape="1">
          <a:blip r:embed="rId4"/>
          <a:srcRect t="30998" r="20334" b="43505"/>
          <a:stretch/>
        </p:blipFill>
        <p:spPr>
          <a:xfrm>
            <a:off x="2070112" y="3003081"/>
            <a:ext cx="5410187" cy="1159782"/>
          </a:xfrm>
          <a:prstGeom prst="rect">
            <a:avLst/>
          </a:prstGeom>
          <a:ln>
            <a:noFill/>
          </a:ln>
          <a:effectLst>
            <a:outerShdw blurRad="190500" algn="tl" rotWithShape="0">
              <a:srgbClr val="000000">
                <a:alpha val="70000"/>
              </a:srgbClr>
            </a:outerShdw>
          </a:effectLst>
        </p:spPr>
      </p:pic>
      <p:pic>
        <p:nvPicPr>
          <p:cNvPr id="13" name="Imagen 12"/>
          <p:cNvPicPr>
            <a:picLocks noChangeAspect="1"/>
          </p:cNvPicPr>
          <p:nvPr/>
        </p:nvPicPr>
        <p:blipFill rotWithShape="1">
          <a:blip r:embed="rId5"/>
          <a:srcRect t="45442" b="3933"/>
          <a:stretch/>
        </p:blipFill>
        <p:spPr>
          <a:xfrm>
            <a:off x="2389043" y="577165"/>
            <a:ext cx="4365913" cy="19939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243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5" name="Google Shape;210;p29"/>
          <p:cNvSpPr txBox="1">
            <a:spLocks noGrp="1"/>
          </p:cNvSpPr>
          <p:nvPr>
            <p:ph type="subTitle" idx="4294967295"/>
          </p:nvPr>
        </p:nvSpPr>
        <p:spPr>
          <a:xfrm rot="16200000">
            <a:off x="-631812" y="2301738"/>
            <a:ext cx="1906500" cy="36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dirty="0" smtClean="0">
                <a:solidFill>
                  <a:schemeClr val="tx1">
                    <a:lumMod val="75000"/>
                    <a:lumOff val="25000"/>
                  </a:schemeClr>
                </a:solidFill>
                <a:latin typeface="Oswald Regular"/>
                <a:ea typeface="Oswald Regular"/>
                <a:cs typeface="Oswald Regular"/>
                <a:sym typeface="Oswald Regular"/>
              </a:rPr>
              <a:t>SCRIPT</a:t>
            </a:r>
            <a:endParaRPr sz="2000" dirty="0">
              <a:solidFill>
                <a:schemeClr val="tx1">
                  <a:lumMod val="75000"/>
                  <a:lumOff val="25000"/>
                </a:schemeClr>
              </a:solidFill>
              <a:latin typeface="Oswald Regular"/>
              <a:ea typeface="Oswald Regular"/>
              <a:cs typeface="Oswald Regular"/>
              <a:sym typeface="Oswald Regular"/>
            </a:endParaRPr>
          </a:p>
        </p:txBody>
      </p:sp>
      <p:sp>
        <p:nvSpPr>
          <p:cNvPr id="6" name="Google Shape;782;p37"/>
          <p:cNvSpPr/>
          <p:nvPr/>
        </p:nvSpPr>
        <p:spPr>
          <a:xfrm flipH="1">
            <a:off x="652238" y="0"/>
            <a:ext cx="7850493" cy="5143500"/>
          </a:xfrm>
          <a:prstGeom prst="rect">
            <a:avLst/>
          </a:prstGeom>
          <a:solidFill>
            <a:srgbClr val="EAB200"/>
          </a:solidFill>
          <a:ln>
            <a:noFill/>
          </a:ln>
        </p:spPr>
        <p:txBody>
          <a:bodyPr spcFirstLastPara="1" wrap="square" lIns="91425" tIns="91425" rIns="91425" bIns="91425" anchor="ctr" anchorCtr="0">
            <a:noAutofit/>
          </a:bodyPr>
          <a:lstStyle/>
          <a:p>
            <a:endParaRPr/>
          </a:p>
        </p:txBody>
      </p:sp>
      <p:pic>
        <p:nvPicPr>
          <p:cNvPr id="7" name="Google Shape;191;p28"/>
          <p:cNvPicPr preferRelativeResize="0"/>
          <p:nvPr/>
        </p:nvPicPr>
        <p:blipFill rotWithShape="1">
          <a:blip r:embed="rId3">
            <a:alphaModFix/>
          </a:blip>
          <a:srcRect l="57475" r="8921"/>
          <a:stretch/>
        </p:blipFill>
        <p:spPr>
          <a:xfrm>
            <a:off x="4572000" y="0"/>
            <a:ext cx="3930731" cy="5142245"/>
          </a:xfrm>
          <a:prstGeom prst="rect">
            <a:avLst/>
          </a:prstGeom>
          <a:noFill/>
          <a:ln>
            <a:noFill/>
          </a:ln>
        </p:spPr>
      </p:pic>
      <p:pic>
        <p:nvPicPr>
          <p:cNvPr id="2" name="Imagen 1"/>
          <p:cNvPicPr>
            <a:picLocks noChangeAspect="1"/>
          </p:cNvPicPr>
          <p:nvPr/>
        </p:nvPicPr>
        <p:blipFill rotWithShape="1">
          <a:blip r:embed="rId4"/>
          <a:srcRect r="29976" b="77045"/>
          <a:stretch/>
        </p:blipFill>
        <p:spPr>
          <a:xfrm>
            <a:off x="2056565" y="3158263"/>
            <a:ext cx="5315362" cy="1083809"/>
          </a:xfrm>
          <a:prstGeom prst="rect">
            <a:avLst/>
          </a:prstGeom>
          <a:ln>
            <a:noFill/>
          </a:ln>
          <a:effectLst>
            <a:outerShdw blurRad="190500" algn="tl" rotWithShape="0">
              <a:srgbClr val="000000">
                <a:alpha val="70000"/>
              </a:srgbClr>
            </a:outerShdw>
          </a:effectLst>
        </p:spPr>
      </p:pic>
      <p:pic>
        <p:nvPicPr>
          <p:cNvPr id="13" name="Imagen 12"/>
          <p:cNvPicPr>
            <a:picLocks noChangeAspect="1"/>
          </p:cNvPicPr>
          <p:nvPr/>
        </p:nvPicPr>
        <p:blipFill rotWithShape="1">
          <a:blip r:embed="rId5"/>
          <a:srcRect t="49249" b="3747"/>
          <a:stretch/>
        </p:blipFill>
        <p:spPr>
          <a:xfrm>
            <a:off x="2239445" y="587141"/>
            <a:ext cx="4887320" cy="19839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703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extLst>
              <a:ext uri="{28A0092B-C50C-407E-A947-70E740481C1C}">
                <a14:useLocalDpi xmlns:a14="http://schemas.microsoft.com/office/drawing/2010/main" val="0"/>
              </a:ext>
            </a:extLst>
          </a:blip>
          <a:stretch>
            <a:fillRect/>
          </a:stretch>
        </p:blipFill>
        <p:spPr>
          <a:xfrm>
            <a:off x="1684421" y="1"/>
            <a:ext cx="7459273" cy="4533498"/>
          </a:xfrm>
          <a:prstGeom prst="rect">
            <a:avLst/>
          </a:prstGeom>
          <a:noFill/>
          <a:ln>
            <a:noFill/>
          </a:ln>
        </p:spPr>
      </p:pic>
      <p:sp>
        <p:nvSpPr>
          <p:cNvPr id="150" name="Google Shape;150;p26"/>
          <p:cNvSpPr/>
          <p:nvPr/>
        </p:nvSpPr>
        <p:spPr>
          <a:xfrm>
            <a:off x="1674490" y="-228251"/>
            <a:ext cx="7469204" cy="4761749"/>
          </a:xfrm>
          <a:prstGeom prst="rect">
            <a:avLst/>
          </a:prstGeom>
          <a:solidFill>
            <a:srgbClr val="FFFFFF">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1" name="Google Shape;151;p26"/>
          <p:cNvSpPr/>
          <p:nvPr/>
        </p:nvSpPr>
        <p:spPr>
          <a:xfrm>
            <a:off x="2326003" y="312300"/>
            <a:ext cx="2365500" cy="4831200"/>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2" name="Google Shape;152;p26"/>
          <p:cNvSpPr/>
          <p:nvPr/>
        </p:nvSpPr>
        <p:spPr>
          <a:xfrm>
            <a:off x="5296083" y="312300"/>
            <a:ext cx="2365500" cy="4831200"/>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3" name="Google Shape;153;p2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tabLst>
                <a:tab pos="2243138" algn="l"/>
              </a:tabLst>
            </a:pPr>
            <a:r>
              <a:rPr lang="es" sz="1200" dirty="0" smtClean="0">
                <a:solidFill>
                  <a:schemeClr val="tx1">
                    <a:lumMod val="75000"/>
                    <a:lumOff val="25000"/>
                  </a:schemeClr>
                </a:solidFill>
              </a:rPr>
              <a:t>CONTENIDO</a:t>
            </a:r>
            <a:endParaRPr sz="1200" dirty="0">
              <a:solidFill>
                <a:schemeClr val="tx1">
                  <a:lumMod val="75000"/>
                  <a:lumOff val="25000"/>
                </a:schemeClr>
              </a:solidFill>
            </a:endParaRPr>
          </a:p>
        </p:txBody>
      </p:sp>
      <p:sp>
        <p:nvSpPr>
          <p:cNvPr id="155" name="Google Shape;155;p26"/>
          <p:cNvSpPr txBox="1">
            <a:spLocks noGrp="1"/>
          </p:cNvSpPr>
          <p:nvPr>
            <p:ph type="ctrTitle" idx="2"/>
          </p:nvPr>
        </p:nvSpPr>
        <p:spPr>
          <a:xfrm>
            <a:off x="3014909" y="837397"/>
            <a:ext cx="1034686" cy="478136"/>
          </a:xfrm>
          <a:prstGeom prst="rect">
            <a:avLst/>
          </a:prstGeom>
        </p:spPr>
        <p:txBody>
          <a:bodyPr spcFirstLastPara="1" wrap="square" lIns="91425" tIns="91425" rIns="91425" bIns="91425" anchor="b" anchorCtr="0">
            <a:noAutofit/>
          </a:bodyPr>
          <a:lstStyle/>
          <a:p>
            <a:pPr lvl="0"/>
            <a:r>
              <a:rPr lang="pt-BR" sz="1600" dirty="0" smtClean="0">
                <a:solidFill>
                  <a:schemeClr val="bg1"/>
                </a:solidFill>
              </a:rPr>
              <a:t>OBJETIVO</a:t>
            </a:r>
            <a:endParaRPr lang="pt-BR" sz="1600" dirty="0">
              <a:solidFill>
                <a:schemeClr val="bg1"/>
              </a:solidFill>
            </a:endParaRPr>
          </a:p>
        </p:txBody>
      </p:sp>
      <p:sp>
        <p:nvSpPr>
          <p:cNvPr id="157" name="Google Shape;157;p26"/>
          <p:cNvSpPr txBox="1">
            <a:spLocks noGrp="1"/>
          </p:cNvSpPr>
          <p:nvPr>
            <p:ph type="title" idx="3"/>
          </p:nvPr>
        </p:nvSpPr>
        <p:spPr>
          <a:xfrm>
            <a:off x="1586372" y="61255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bg1"/>
                </a:solidFill>
              </a:rPr>
              <a:t>01</a:t>
            </a:r>
            <a:endParaRPr dirty="0">
              <a:solidFill>
                <a:schemeClr val="bg1"/>
              </a:solidFill>
            </a:endParaRPr>
          </a:p>
        </p:txBody>
      </p:sp>
      <p:sp>
        <p:nvSpPr>
          <p:cNvPr id="161" name="Google Shape;161;p26"/>
          <p:cNvSpPr txBox="1">
            <a:spLocks noGrp="1"/>
          </p:cNvSpPr>
          <p:nvPr>
            <p:ph type="title" idx="6"/>
          </p:nvPr>
        </p:nvSpPr>
        <p:spPr>
          <a:xfrm>
            <a:off x="1586372" y="207830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03</a:t>
            </a:r>
            <a:endParaRPr>
              <a:solidFill>
                <a:schemeClr val="bg1"/>
              </a:solidFill>
            </a:endParaRPr>
          </a:p>
        </p:txBody>
      </p:sp>
      <p:sp>
        <p:nvSpPr>
          <p:cNvPr id="162" name="Google Shape;162;p26"/>
          <p:cNvSpPr txBox="1">
            <a:spLocks noGrp="1"/>
          </p:cNvSpPr>
          <p:nvPr>
            <p:ph type="title" idx="9"/>
          </p:nvPr>
        </p:nvSpPr>
        <p:spPr>
          <a:xfrm>
            <a:off x="1586372" y="355140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05</a:t>
            </a:r>
            <a:endParaRPr>
              <a:solidFill>
                <a:schemeClr val="bg1"/>
              </a:solidFill>
            </a:endParaRPr>
          </a:p>
        </p:txBody>
      </p:sp>
      <p:sp>
        <p:nvSpPr>
          <p:cNvPr id="169" name="Google Shape;169;p26"/>
          <p:cNvSpPr txBox="1">
            <a:spLocks noGrp="1"/>
          </p:cNvSpPr>
          <p:nvPr>
            <p:ph type="title" idx="19"/>
          </p:nvPr>
        </p:nvSpPr>
        <p:spPr>
          <a:xfrm>
            <a:off x="4574347" y="61255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02</a:t>
            </a:r>
            <a:endParaRPr>
              <a:solidFill>
                <a:schemeClr val="bg1"/>
              </a:solidFill>
            </a:endParaRPr>
          </a:p>
        </p:txBody>
      </p:sp>
      <p:sp>
        <p:nvSpPr>
          <p:cNvPr id="170" name="Google Shape;170;p26"/>
          <p:cNvSpPr txBox="1">
            <a:spLocks noGrp="1"/>
          </p:cNvSpPr>
          <p:nvPr>
            <p:ph type="title" idx="20"/>
          </p:nvPr>
        </p:nvSpPr>
        <p:spPr>
          <a:xfrm>
            <a:off x="4574347" y="207830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04</a:t>
            </a:r>
            <a:endParaRPr>
              <a:solidFill>
                <a:schemeClr val="bg1"/>
              </a:solidFill>
            </a:endParaRPr>
          </a:p>
        </p:txBody>
      </p:sp>
      <p:sp>
        <p:nvSpPr>
          <p:cNvPr id="171" name="Google Shape;171;p26"/>
          <p:cNvSpPr txBox="1">
            <a:spLocks noGrp="1"/>
          </p:cNvSpPr>
          <p:nvPr>
            <p:ph type="title" idx="21"/>
          </p:nvPr>
        </p:nvSpPr>
        <p:spPr>
          <a:xfrm>
            <a:off x="4574347" y="355140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06</a:t>
            </a:r>
            <a:endParaRPr>
              <a:solidFill>
                <a:schemeClr val="bg1"/>
              </a:solidFill>
            </a:endParaRPr>
          </a:p>
        </p:txBody>
      </p:sp>
      <p:sp>
        <p:nvSpPr>
          <p:cNvPr id="24" name="Google Shape;155;p26"/>
          <p:cNvSpPr txBox="1">
            <a:spLocks noGrp="1"/>
          </p:cNvSpPr>
          <p:nvPr>
            <p:ph type="ctrTitle" idx="2"/>
          </p:nvPr>
        </p:nvSpPr>
        <p:spPr>
          <a:xfrm>
            <a:off x="6046299" y="686303"/>
            <a:ext cx="1456695" cy="670593"/>
          </a:xfrm>
          <a:prstGeom prst="rect">
            <a:avLst/>
          </a:prstGeom>
        </p:spPr>
        <p:txBody>
          <a:bodyPr spcFirstLastPara="1" wrap="square" lIns="91425" tIns="91425" rIns="91425" bIns="91425" anchor="b" anchorCtr="0">
            <a:noAutofit/>
          </a:bodyPr>
          <a:lstStyle/>
          <a:p>
            <a:pPr lvl="0"/>
            <a:r>
              <a:rPr lang="pt-BR" sz="1600" dirty="0" smtClean="0">
                <a:solidFill>
                  <a:schemeClr val="bg1"/>
                </a:solidFill>
              </a:rPr>
              <a:t>DATOS DE LA EMPRESA</a:t>
            </a:r>
            <a:endParaRPr lang="pt-BR" sz="1600" dirty="0">
              <a:solidFill>
                <a:schemeClr val="bg1"/>
              </a:solidFill>
            </a:endParaRPr>
          </a:p>
        </p:txBody>
      </p:sp>
      <p:sp>
        <p:nvSpPr>
          <p:cNvPr id="25" name="Google Shape;155;p26"/>
          <p:cNvSpPr txBox="1">
            <a:spLocks noGrp="1"/>
          </p:cNvSpPr>
          <p:nvPr>
            <p:ph type="ctrTitle" idx="2"/>
          </p:nvPr>
        </p:nvSpPr>
        <p:spPr>
          <a:xfrm>
            <a:off x="2951423" y="2152053"/>
            <a:ext cx="1456695" cy="670593"/>
          </a:xfrm>
          <a:prstGeom prst="rect">
            <a:avLst/>
          </a:prstGeom>
        </p:spPr>
        <p:txBody>
          <a:bodyPr spcFirstLastPara="1" wrap="square" lIns="91425" tIns="91425" rIns="91425" bIns="91425" anchor="b" anchorCtr="0">
            <a:noAutofit/>
          </a:bodyPr>
          <a:lstStyle/>
          <a:p>
            <a:pPr lvl="0"/>
            <a:r>
              <a:rPr lang="pt-BR" sz="1600" dirty="0" smtClean="0">
                <a:solidFill>
                  <a:schemeClr val="bg1"/>
                </a:solidFill>
              </a:rPr>
              <a:t>PRESENTACIÓN DEL CASO</a:t>
            </a:r>
            <a:endParaRPr lang="pt-BR" sz="1600" dirty="0">
              <a:solidFill>
                <a:schemeClr val="bg1"/>
              </a:solidFill>
            </a:endParaRPr>
          </a:p>
        </p:txBody>
      </p:sp>
      <p:sp>
        <p:nvSpPr>
          <p:cNvPr id="26" name="Google Shape;155;p26"/>
          <p:cNvSpPr txBox="1">
            <a:spLocks noGrp="1"/>
          </p:cNvSpPr>
          <p:nvPr>
            <p:ph type="ctrTitle" idx="2"/>
          </p:nvPr>
        </p:nvSpPr>
        <p:spPr>
          <a:xfrm>
            <a:off x="5939398" y="2167001"/>
            <a:ext cx="1456695" cy="670593"/>
          </a:xfrm>
          <a:prstGeom prst="rect">
            <a:avLst/>
          </a:prstGeom>
        </p:spPr>
        <p:txBody>
          <a:bodyPr spcFirstLastPara="1" wrap="square" lIns="91425" tIns="91425" rIns="91425" bIns="91425" anchor="b" anchorCtr="0">
            <a:noAutofit/>
          </a:bodyPr>
          <a:lstStyle/>
          <a:p>
            <a:pPr lvl="0"/>
            <a:r>
              <a:rPr lang="pt-BR" sz="1600" dirty="0" smtClean="0">
                <a:solidFill>
                  <a:schemeClr val="bg1"/>
                </a:solidFill>
              </a:rPr>
              <a:t>DISEÑO DE LA BASE DE DATOS</a:t>
            </a:r>
            <a:endParaRPr lang="pt-BR" sz="1600" dirty="0">
              <a:solidFill>
                <a:schemeClr val="bg1"/>
              </a:solidFill>
            </a:endParaRPr>
          </a:p>
        </p:txBody>
      </p:sp>
      <p:sp>
        <p:nvSpPr>
          <p:cNvPr id="27" name="Google Shape;155;p26"/>
          <p:cNvSpPr txBox="1">
            <a:spLocks noGrp="1"/>
          </p:cNvSpPr>
          <p:nvPr>
            <p:ph type="ctrTitle" idx="2"/>
          </p:nvPr>
        </p:nvSpPr>
        <p:spPr>
          <a:xfrm>
            <a:off x="2868307" y="3603791"/>
            <a:ext cx="1622925" cy="848838"/>
          </a:xfrm>
          <a:prstGeom prst="rect">
            <a:avLst/>
          </a:prstGeom>
        </p:spPr>
        <p:txBody>
          <a:bodyPr spcFirstLastPara="1" wrap="square" lIns="91425" tIns="91425" rIns="91425" bIns="91425" anchor="b" anchorCtr="0">
            <a:noAutofit/>
          </a:bodyPr>
          <a:lstStyle/>
          <a:p>
            <a:pPr lvl="0"/>
            <a:r>
              <a:rPr lang="pt-BR" sz="1600" dirty="0" smtClean="0">
                <a:solidFill>
                  <a:schemeClr val="bg1"/>
                </a:solidFill>
              </a:rPr>
              <a:t>IMPLEMENTACIÓN DE LA BASE DE DATOS</a:t>
            </a:r>
            <a:endParaRPr lang="pt-BR" sz="1600" dirty="0">
              <a:solidFill>
                <a:schemeClr val="bg1"/>
              </a:solidFill>
            </a:endParaRPr>
          </a:p>
        </p:txBody>
      </p:sp>
      <p:sp>
        <p:nvSpPr>
          <p:cNvPr id="28" name="Google Shape;155;p26"/>
          <p:cNvSpPr txBox="1">
            <a:spLocks noGrp="1"/>
          </p:cNvSpPr>
          <p:nvPr>
            <p:ph type="ctrTitle" idx="2"/>
          </p:nvPr>
        </p:nvSpPr>
        <p:spPr>
          <a:xfrm>
            <a:off x="5891272" y="3748760"/>
            <a:ext cx="1622925" cy="526348"/>
          </a:xfrm>
          <a:prstGeom prst="rect">
            <a:avLst/>
          </a:prstGeom>
        </p:spPr>
        <p:txBody>
          <a:bodyPr spcFirstLastPara="1" wrap="square" lIns="91425" tIns="91425" rIns="91425" bIns="91425" anchor="b" anchorCtr="0">
            <a:noAutofit/>
          </a:bodyPr>
          <a:lstStyle/>
          <a:p>
            <a:pPr lvl="0"/>
            <a:r>
              <a:rPr lang="pt-BR" sz="1600" dirty="0" smtClean="0">
                <a:solidFill>
                  <a:schemeClr val="bg1"/>
                </a:solidFill>
              </a:rPr>
              <a:t>CONCLUSIONES</a:t>
            </a:r>
            <a:endParaRPr lang="pt-BR" sz="1600" dirty="0">
              <a:solidFill>
                <a:schemeClr val="bg1"/>
              </a:solidFill>
            </a:endParaRPr>
          </a:p>
        </p:txBody>
      </p:sp>
    </p:spTree>
    <p:extLst>
      <p:ext uri="{BB962C8B-B14F-4D97-AF65-F5344CB8AC3E}">
        <p14:creationId xmlns:p14="http://schemas.microsoft.com/office/powerpoint/2010/main" val="995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5" name="Google Shape;210;p29"/>
          <p:cNvSpPr txBox="1">
            <a:spLocks noGrp="1"/>
          </p:cNvSpPr>
          <p:nvPr>
            <p:ph type="subTitle" idx="4294967295"/>
          </p:nvPr>
        </p:nvSpPr>
        <p:spPr>
          <a:xfrm rot="16200000">
            <a:off x="-631812" y="2301738"/>
            <a:ext cx="1906500" cy="36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dirty="0" smtClean="0">
                <a:solidFill>
                  <a:schemeClr val="tx1">
                    <a:lumMod val="75000"/>
                    <a:lumOff val="25000"/>
                  </a:schemeClr>
                </a:solidFill>
                <a:latin typeface="Oswald Regular"/>
                <a:ea typeface="Oswald Regular"/>
                <a:cs typeface="Oswald Regular"/>
                <a:sym typeface="Oswald Regular"/>
              </a:rPr>
              <a:t>SCRIPT</a:t>
            </a:r>
            <a:endParaRPr sz="2000" dirty="0">
              <a:solidFill>
                <a:schemeClr val="tx1">
                  <a:lumMod val="75000"/>
                  <a:lumOff val="25000"/>
                </a:schemeClr>
              </a:solidFill>
              <a:latin typeface="Oswald Regular"/>
              <a:ea typeface="Oswald Regular"/>
              <a:cs typeface="Oswald Regular"/>
              <a:sym typeface="Oswald Regular"/>
            </a:endParaRPr>
          </a:p>
        </p:txBody>
      </p:sp>
      <p:sp>
        <p:nvSpPr>
          <p:cNvPr id="6" name="Google Shape;782;p37"/>
          <p:cNvSpPr/>
          <p:nvPr/>
        </p:nvSpPr>
        <p:spPr>
          <a:xfrm flipH="1">
            <a:off x="652238" y="0"/>
            <a:ext cx="7850493" cy="5143500"/>
          </a:xfrm>
          <a:prstGeom prst="rect">
            <a:avLst/>
          </a:prstGeom>
          <a:solidFill>
            <a:srgbClr val="EAB200"/>
          </a:solidFill>
          <a:ln>
            <a:noFill/>
          </a:ln>
        </p:spPr>
        <p:txBody>
          <a:bodyPr spcFirstLastPara="1" wrap="square" lIns="91425" tIns="91425" rIns="91425" bIns="91425" anchor="ctr" anchorCtr="0">
            <a:noAutofit/>
          </a:bodyPr>
          <a:lstStyle/>
          <a:p>
            <a:endParaRPr/>
          </a:p>
        </p:txBody>
      </p:sp>
      <p:pic>
        <p:nvPicPr>
          <p:cNvPr id="7" name="Google Shape;191;p28"/>
          <p:cNvPicPr preferRelativeResize="0"/>
          <p:nvPr/>
        </p:nvPicPr>
        <p:blipFill rotWithShape="1">
          <a:blip r:embed="rId3">
            <a:alphaModFix/>
          </a:blip>
          <a:srcRect l="57475" r="8921"/>
          <a:stretch/>
        </p:blipFill>
        <p:spPr>
          <a:xfrm>
            <a:off x="4572000" y="0"/>
            <a:ext cx="3930731" cy="5142245"/>
          </a:xfrm>
          <a:prstGeom prst="rect">
            <a:avLst/>
          </a:prstGeom>
          <a:noFill/>
          <a:ln>
            <a:noFill/>
          </a:ln>
        </p:spPr>
      </p:pic>
      <p:pic>
        <p:nvPicPr>
          <p:cNvPr id="2" name="Imagen 1"/>
          <p:cNvPicPr>
            <a:picLocks noChangeAspect="1"/>
          </p:cNvPicPr>
          <p:nvPr/>
        </p:nvPicPr>
        <p:blipFill rotWithShape="1">
          <a:blip r:embed="rId4"/>
          <a:srcRect b="11734"/>
          <a:stretch/>
        </p:blipFill>
        <p:spPr>
          <a:xfrm>
            <a:off x="2002172" y="2878846"/>
            <a:ext cx="5555815" cy="1572177"/>
          </a:xfrm>
          <a:prstGeom prst="rect">
            <a:avLst/>
          </a:prstGeom>
          <a:ln>
            <a:noFill/>
          </a:ln>
          <a:effectLst>
            <a:outerShdw blurRad="190500" algn="tl" rotWithShape="0">
              <a:srgbClr val="000000">
                <a:alpha val="70000"/>
              </a:srgbClr>
            </a:outerShdw>
          </a:effectLst>
        </p:spPr>
      </p:pic>
      <p:pic>
        <p:nvPicPr>
          <p:cNvPr id="9" name="Imagen 8"/>
          <p:cNvPicPr>
            <a:picLocks noChangeAspect="1"/>
          </p:cNvPicPr>
          <p:nvPr/>
        </p:nvPicPr>
        <p:blipFill rotWithShape="1">
          <a:blip r:embed="rId5"/>
          <a:srcRect t="13196" b="10614"/>
          <a:stretch/>
        </p:blipFill>
        <p:spPr>
          <a:xfrm>
            <a:off x="2174442" y="646863"/>
            <a:ext cx="5211277" cy="17710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8784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5" name="Google Shape;210;p29"/>
          <p:cNvSpPr txBox="1">
            <a:spLocks noGrp="1"/>
          </p:cNvSpPr>
          <p:nvPr>
            <p:ph type="subTitle" idx="4294967295"/>
          </p:nvPr>
        </p:nvSpPr>
        <p:spPr>
          <a:xfrm rot="16200000">
            <a:off x="-631812" y="2301738"/>
            <a:ext cx="1906500" cy="36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dirty="0" smtClean="0">
                <a:solidFill>
                  <a:schemeClr val="tx1">
                    <a:lumMod val="75000"/>
                    <a:lumOff val="25000"/>
                  </a:schemeClr>
                </a:solidFill>
                <a:latin typeface="Oswald Regular"/>
                <a:ea typeface="Oswald Regular"/>
                <a:cs typeface="Oswald Regular"/>
                <a:sym typeface="Oswald Regular"/>
              </a:rPr>
              <a:t>SCRIPT</a:t>
            </a:r>
            <a:endParaRPr sz="2000" dirty="0">
              <a:solidFill>
                <a:schemeClr val="tx1">
                  <a:lumMod val="75000"/>
                  <a:lumOff val="25000"/>
                </a:schemeClr>
              </a:solidFill>
              <a:latin typeface="Oswald Regular"/>
              <a:ea typeface="Oswald Regular"/>
              <a:cs typeface="Oswald Regular"/>
              <a:sym typeface="Oswald Regular"/>
            </a:endParaRPr>
          </a:p>
        </p:txBody>
      </p:sp>
      <p:sp>
        <p:nvSpPr>
          <p:cNvPr id="6" name="Google Shape;782;p37"/>
          <p:cNvSpPr/>
          <p:nvPr/>
        </p:nvSpPr>
        <p:spPr>
          <a:xfrm flipH="1">
            <a:off x="652238" y="0"/>
            <a:ext cx="7850493" cy="5143500"/>
          </a:xfrm>
          <a:prstGeom prst="rect">
            <a:avLst/>
          </a:prstGeom>
          <a:solidFill>
            <a:srgbClr val="EAB200"/>
          </a:solidFill>
          <a:ln>
            <a:noFill/>
          </a:ln>
        </p:spPr>
        <p:txBody>
          <a:bodyPr spcFirstLastPara="1" wrap="square" lIns="91425" tIns="91425" rIns="91425" bIns="91425" anchor="ctr" anchorCtr="0">
            <a:noAutofit/>
          </a:bodyPr>
          <a:lstStyle/>
          <a:p>
            <a:endParaRPr/>
          </a:p>
        </p:txBody>
      </p:sp>
      <p:pic>
        <p:nvPicPr>
          <p:cNvPr id="7" name="Google Shape;191;p28"/>
          <p:cNvPicPr preferRelativeResize="0"/>
          <p:nvPr/>
        </p:nvPicPr>
        <p:blipFill rotWithShape="1">
          <a:blip r:embed="rId3">
            <a:alphaModFix/>
          </a:blip>
          <a:srcRect l="57475" r="8921"/>
          <a:stretch/>
        </p:blipFill>
        <p:spPr>
          <a:xfrm>
            <a:off x="4572000" y="0"/>
            <a:ext cx="3930731" cy="5142245"/>
          </a:xfrm>
          <a:prstGeom prst="rect">
            <a:avLst/>
          </a:prstGeom>
          <a:noFill/>
          <a:ln>
            <a:noFill/>
          </a:ln>
        </p:spPr>
      </p:pic>
      <p:pic>
        <p:nvPicPr>
          <p:cNvPr id="8" name="Imagen 7"/>
          <p:cNvPicPr>
            <a:picLocks noChangeAspect="1"/>
          </p:cNvPicPr>
          <p:nvPr/>
        </p:nvPicPr>
        <p:blipFill rotWithShape="1">
          <a:blip r:embed="rId4"/>
          <a:srcRect t="43735" r="11512" b="21153"/>
          <a:stretch/>
        </p:blipFill>
        <p:spPr>
          <a:xfrm>
            <a:off x="1684757" y="3010876"/>
            <a:ext cx="6169457" cy="1522622"/>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rotWithShape="1">
          <a:blip r:embed="rId5"/>
          <a:srcRect t="6191" b="61356"/>
          <a:stretch/>
        </p:blipFill>
        <p:spPr>
          <a:xfrm>
            <a:off x="2655646" y="819766"/>
            <a:ext cx="4210332" cy="15467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2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6449" t="31968" r="8689"/>
          <a:stretch/>
        </p:blipFill>
        <p:spPr>
          <a:xfrm>
            <a:off x="6372725" y="-7125"/>
            <a:ext cx="2770424" cy="3332398"/>
          </a:xfrm>
          <a:prstGeom prst="rect">
            <a:avLst/>
          </a:prstGeom>
          <a:noFill/>
          <a:ln>
            <a:noFill/>
          </a:ln>
        </p:spPr>
      </p:pic>
      <p:sp>
        <p:nvSpPr>
          <p:cNvPr id="185" name="Google Shape;185;p28"/>
          <p:cNvSpPr txBox="1">
            <a:spLocks noGrp="1"/>
          </p:cNvSpPr>
          <p:nvPr>
            <p:ph type="ctrTitle" idx="2"/>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OUR STORY</a:t>
            </a:r>
            <a:endParaRPr/>
          </a:p>
        </p:txBody>
      </p:sp>
      <p:sp>
        <p:nvSpPr>
          <p:cNvPr id="186" name="Google Shape;186;p28"/>
          <p:cNvSpPr/>
          <p:nvPr/>
        </p:nvSpPr>
        <p:spPr>
          <a:xfrm>
            <a:off x="2588825" y="3602350"/>
            <a:ext cx="3783900" cy="154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cxnSp>
        <p:nvCxnSpPr>
          <p:cNvPr id="188" name="Google Shape;188;p28"/>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189" name="Google Shape;189;p28"/>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pic>
        <p:nvPicPr>
          <p:cNvPr id="190" name="Google Shape;190;p28"/>
          <p:cNvPicPr preferRelativeResize="0"/>
          <p:nvPr/>
        </p:nvPicPr>
        <p:blipFill rotWithShape="1">
          <a:blip r:embed="rId4">
            <a:alphaModFix/>
          </a:blip>
          <a:srcRect b="19458"/>
          <a:stretch/>
        </p:blipFill>
        <p:spPr>
          <a:xfrm>
            <a:off x="2588825" y="3108275"/>
            <a:ext cx="3783900" cy="2031325"/>
          </a:xfrm>
          <a:prstGeom prst="rect">
            <a:avLst/>
          </a:prstGeom>
          <a:noFill/>
          <a:ln>
            <a:noFill/>
          </a:ln>
        </p:spPr>
      </p:pic>
      <p:pic>
        <p:nvPicPr>
          <p:cNvPr id="191" name="Google Shape;191;p28"/>
          <p:cNvPicPr preferRelativeResize="0"/>
          <p:nvPr/>
        </p:nvPicPr>
        <p:blipFill rotWithShape="1">
          <a:blip r:embed="rId5">
            <a:alphaModFix/>
          </a:blip>
          <a:srcRect l="57475" r="8921"/>
          <a:stretch/>
        </p:blipFill>
        <p:spPr>
          <a:xfrm>
            <a:off x="0" y="-3525"/>
            <a:ext cx="2592604" cy="5142245"/>
          </a:xfrm>
          <a:prstGeom prst="rect">
            <a:avLst/>
          </a:prstGeom>
          <a:noFill/>
          <a:ln>
            <a:noFill/>
          </a:ln>
        </p:spPr>
      </p:pic>
      <p:sp>
        <p:nvSpPr>
          <p:cNvPr id="193" name="Google Shape;193;p28"/>
          <p:cNvSpPr txBox="1">
            <a:spLocks noGrp="1"/>
          </p:cNvSpPr>
          <p:nvPr>
            <p:ph type="ctrTitle"/>
          </p:nvPr>
        </p:nvSpPr>
        <p:spPr>
          <a:xfrm>
            <a:off x="2723292" y="1181415"/>
            <a:ext cx="3518745" cy="11198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400" dirty="0" smtClean="0">
                <a:solidFill>
                  <a:schemeClr val="tx1">
                    <a:lumMod val="75000"/>
                    <a:lumOff val="25000"/>
                  </a:schemeClr>
                </a:solidFill>
              </a:rPr>
              <a:t>06</a:t>
            </a:r>
            <a:br>
              <a:rPr lang="es" sz="4400" dirty="0" smtClean="0">
                <a:solidFill>
                  <a:schemeClr val="tx1">
                    <a:lumMod val="75000"/>
                    <a:lumOff val="25000"/>
                  </a:schemeClr>
                </a:solidFill>
              </a:rPr>
            </a:br>
            <a:r>
              <a:rPr lang="es" sz="4400" dirty="0" smtClean="0">
                <a:solidFill>
                  <a:schemeClr val="tx1">
                    <a:lumMod val="75000"/>
                    <a:lumOff val="25000"/>
                  </a:schemeClr>
                </a:solidFill>
              </a:rPr>
              <a:t/>
            </a:r>
            <a:br>
              <a:rPr lang="es" sz="4400" dirty="0" smtClean="0">
                <a:solidFill>
                  <a:schemeClr val="tx1">
                    <a:lumMod val="75000"/>
                    <a:lumOff val="25000"/>
                  </a:schemeClr>
                </a:solidFill>
              </a:rPr>
            </a:br>
            <a:r>
              <a:rPr lang="es" sz="4400" dirty="0" smtClean="0">
                <a:solidFill>
                  <a:schemeClr val="tx1">
                    <a:lumMod val="75000"/>
                    <a:lumOff val="25000"/>
                  </a:schemeClr>
                </a:solidFill>
              </a:rPr>
              <a:t>CONCLUSIONES</a:t>
            </a:r>
            <a:endParaRPr sz="4400" dirty="0">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anim calcmode="lin" valueType="num">
                                      <p:cBhvr>
                                        <p:cTn id="8" dur="1000" fill="hold"/>
                                        <p:tgtEl>
                                          <p:spTgt spid="193"/>
                                        </p:tgtEl>
                                        <p:attrNameLst>
                                          <p:attrName>ppt_x</p:attrName>
                                        </p:attrNameLst>
                                      </p:cBhvr>
                                      <p:tavLst>
                                        <p:tav tm="0">
                                          <p:val>
                                            <p:strVal val="#ppt_x"/>
                                          </p:val>
                                        </p:tav>
                                        <p:tav tm="100000">
                                          <p:val>
                                            <p:strVal val="#ppt_x"/>
                                          </p:val>
                                        </p:tav>
                                      </p:tavLst>
                                    </p:anim>
                                    <p:anim calcmode="lin" valueType="num">
                                      <p:cBhvr>
                                        <p:cTn id="9"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pic>
        <p:nvPicPr>
          <p:cNvPr id="894" name="Google Shape;894;p41"/>
          <p:cNvPicPr preferRelativeResize="0"/>
          <p:nvPr/>
        </p:nvPicPr>
        <p:blipFill rotWithShape="1">
          <a:blip r:embed="rId3">
            <a:alphaModFix/>
          </a:blip>
          <a:srcRect t="17671" b="17671"/>
          <a:stretch/>
        </p:blipFill>
        <p:spPr>
          <a:xfrm>
            <a:off x="5311469" y="1812932"/>
            <a:ext cx="2206931" cy="1698350"/>
          </a:xfrm>
          <a:prstGeom prst="rect">
            <a:avLst/>
          </a:prstGeom>
          <a:noFill/>
          <a:ln>
            <a:noFill/>
          </a:ln>
        </p:spPr>
      </p:pic>
      <p:pic>
        <p:nvPicPr>
          <p:cNvPr id="895" name="Google Shape;895;p41"/>
          <p:cNvPicPr preferRelativeResize="0"/>
          <p:nvPr/>
        </p:nvPicPr>
        <p:blipFill rotWithShape="1">
          <a:blip r:embed="rId4">
            <a:alphaModFix/>
          </a:blip>
          <a:srcRect t="3968" b="3959"/>
          <a:stretch/>
        </p:blipFill>
        <p:spPr>
          <a:xfrm>
            <a:off x="3411687" y="368650"/>
            <a:ext cx="1752626" cy="2565049"/>
          </a:xfrm>
          <a:prstGeom prst="rect">
            <a:avLst/>
          </a:prstGeom>
          <a:noFill/>
          <a:ln>
            <a:noFill/>
          </a:ln>
        </p:spPr>
      </p:pic>
      <p:pic>
        <p:nvPicPr>
          <p:cNvPr id="896" name="Google Shape;896;p41"/>
          <p:cNvPicPr preferRelativeResize="0"/>
          <p:nvPr/>
        </p:nvPicPr>
        <p:blipFill rotWithShape="1">
          <a:blip r:embed="rId5">
            <a:alphaModFix/>
          </a:blip>
          <a:srcRect l="4728" r="19255" b="17423"/>
          <a:stretch/>
        </p:blipFill>
        <p:spPr>
          <a:xfrm>
            <a:off x="2793526" y="3157992"/>
            <a:ext cx="2421100" cy="1753049"/>
          </a:xfrm>
          <a:prstGeom prst="rect">
            <a:avLst/>
          </a:prstGeom>
          <a:noFill/>
          <a:ln>
            <a:noFill/>
          </a:ln>
        </p:spPr>
      </p:pic>
      <p:sp>
        <p:nvSpPr>
          <p:cNvPr id="898" name="Google Shape;898;p41"/>
          <p:cNvSpPr txBox="1"/>
          <p:nvPr/>
        </p:nvSpPr>
        <p:spPr>
          <a:xfrm>
            <a:off x="5311469" y="368650"/>
            <a:ext cx="3209744" cy="1536700"/>
          </a:xfrm>
          <a:prstGeom prst="rect">
            <a:avLst/>
          </a:prstGeom>
          <a:noFill/>
          <a:ln>
            <a:noFill/>
          </a:ln>
        </p:spPr>
        <p:txBody>
          <a:bodyPr spcFirstLastPara="1" wrap="square" lIns="0" tIns="4775" rIns="0" bIns="0" anchor="b" anchorCtr="0">
            <a:noAutofit/>
          </a:bodyPr>
          <a:lstStyle/>
          <a:p>
            <a:pPr lvl="0"/>
            <a:r>
              <a:rPr lang="es-MX" sz="1300" dirty="0">
                <a:solidFill>
                  <a:srgbClr val="596657"/>
                </a:solidFill>
                <a:latin typeface="Oswald Regular"/>
                <a:ea typeface="Oswald Regular"/>
                <a:cs typeface="Oswald Regular"/>
                <a:sym typeface="Oswald Regular"/>
              </a:rPr>
              <a:t>Es indispensable automatizar los procesos de reservación para simplificar y mejorar los procesos internos y así aumentar su eficiencia para que el cliente reciba un mejor servicio. Facilita las funciones y responsabilidades para el personal el adecuado uso de recursos, la reducción de omisiones y errores</a:t>
            </a:r>
            <a:r>
              <a:rPr lang="es-MX" sz="1300" dirty="0" smtClean="0">
                <a:solidFill>
                  <a:srgbClr val="596657"/>
                </a:solidFill>
                <a:latin typeface="Oswald Regular"/>
                <a:ea typeface="Oswald Regular"/>
                <a:cs typeface="Oswald Regular"/>
                <a:sym typeface="Oswald Regular"/>
              </a:rPr>
              <a:t>.</a:t>
            </a:r>
            <a:r>
              <a:rPr lang="es" sz="1300" dirty="0">
                <a:solidFill>
                  <a:srgbClr val="596657"/>
                </a:solidFill>
                <a:latin typeface="Courier New"/>
                <a:ea typeface="Courier New"/>
                <a:cs typeface="Courier New"/>
                <a:sym typeface="Courier New"/>
              </a:rPr>
              <a:t/>
            </a:r>
            <a:br>
              <a:rPr lang="es" sz="1300" dirty="0">
                <a:solidFill>
                  <a:srgbClr val="596657"/>
                </a:solidFill>
                <a:latin typeface="Courier New"/>
                <a:ea typeface="Courier New"/>
                <a:cs typeface="Courier New"/>
                <a:sym typeface="Courier New"/>
              </a:rPr>
            </a:br>
            <a:endParaRPr sz="1300" dirty="0">
              <a:solidFill>
                <a:srgbClr val="596657"/>
              </a:solidFill>
              <a:latin typeface="Courier New"/>
              <a:ea typeface="Courier New"/>
              <a:cs typeface="Courier New"/>
              <a:sym typeface="Courier New"/>
            </a:endParaRPr>
          </a:p>
        </p:txBody>
      </p:sp>
      <p:sp>
        <p:nvSpPr>
          <p:cNvPr id="899" name="Google Shape;899;p41"/>
          <p:cNvSpPr txBox="1"/>
          <p:nvPr/>
        </p:nvSpPr>
        <p:spPr>
          <a:xfrm>
            <a:off x="5311469" y="3591232"/>
            <a:ext cx="3209744" cy="1364332"/>
          </a:xfrm>
          <a:prstGeom prst="rect">
            <a:avLst/>
          </a:prstGeom>
          <a:noFill/>
          <a:ln>
            <a:noFill/>
          </a:ln>
        </p:spPr>
        <p:txBody>
          <a:bodyPr spcFirstLastPara="1" wrap="square" lIns="0" tIns="4775" rIns="0" bIns="0" anchor="b" anchorCtr="0">
            <a:noAutofit/>
          </a:bodyPr>
          <a:lstStyle/>
          <a:p>
            <a:pPr lvl="0"/>
            <a:r>
              <a:rPr lang="es-MX" sz="1300" dirty="0">
                <a:solidFill>
                  <a:srgbClr val="596657"/>
                </a:solidFill>
                <a:latin typeface="Oswald Regular"/>
                <a:ea typeface="Oswald Regular"/>
                <a:cs typeface="Oswald Regular"/>
                <a:sym typeface="Oswald Regular"/>
              </a:rPr>
              <a:t>Además, que nos da la facilidad de controlar la entrada y salida de los huéspedes y el aforo que se permite en cada servicio que se brinda a los huéspedes</a:t>
            </a:r>
          </a:p>
          <a:p>
            <a:pPr lvl="0"/>
            <a:r>
              <a:rPr lang="es-MX" sz="1300" dirty="0" smtClean="0">
                <a:solidFill>
                  <a:srgbClr val="596657"/>
                </a:solidFill>
                <a:latin typeface="Oswald Regular"/>
                <a:ea typeface="Oswald Regular"/>
                <a:cs typeface="Oswald Regular"/>
                <a:sym typeface="Oswald Regular"/>
              </a:rPr>
              <a:t>Por ultimo nos </a:t>
            </a:r>
            <a:r>
              <a:rPr lang="es-MX" sz="1300" dirty="0">
                <a:solidFill>
                  <a:srgbClr val="596657"/>
                </a:solidFill>
                <a:latin typeface="Oswald Regular"/>
                <a:ea typeface="Oswald Regular"/>
                <a:cs typeface="Oswald Regular"/>
                <a:sym typeface="Oswald Regular"/>
              </a:rPr>
              <a:t>permite un control óptimo de la contratación y actividad de los empleados, lo que evita una mala gestión dentro de las áreas.</a:t>
            </a:r>
          </a:p>
        </p:txBody>
      </p:sp>
      <p:sp>
        <p:nvSpPr>
          <p:cNvPr id="900" name="Google Shape;900;p41"/>
          <p:cNvSpPr txBox="1"/>
          <p:nvPr/>
        </p:nvSpPr>
        <p:spPr>
          <a:xfrm>
            <a:off x="1088255" y="256655"/>
            <a:ext cx="2176276" cy="2789037"/>
          </a:xfrm>
          <a:prstGeom prst="rect">
            <a:avLst/>
          </a:prstGeom>
          <a:noFill/>
          <a:ln>
            <a:noFill/>
          </a:ln>
        </p:spPr>
        <p:txBody>
          <a:bodyPr spcFirstLastPara="1" wrap="square" lIns="0" tIns="4775" rIns="0" bIns="0" anchor="b" anchorCtr="0">
            <a:noAutofit/>
          </a:bodyPr>
          <a:lstStyle/>
          <a:p>
            <a:pPr lvl="0" algn="r"/>
            <a:r>
              <a:rPr lang="es-MX" sz="1300" dirty="0" smtClean="0">
                <a:solidFill>
                  <a:srgbClr val="596657"/>
                </a:solidFill>
                <a:latin typeface="Oswald Regular"/>
                <a:ea typeface="Oswald Regular"/>
                <a:cs typeface="Oswald Regular"/>
                <a:sym typeface="Oswald Regular"/>
              </a:rPr>
              <a:t>Diseñar </a:t>
            </a:r>
            <a:r>
              <a:rPr lang="es-MX" sz="1300" dirty="0">
                <a:solidFill>
                  <a:srgbClr val="596657"/>
                </a:solidFill>
                <a:latin typeface="Oswald Regular"/>
                <a:ea typeface="Oswald Regular"/>
                <a:cs typeface="Oswald Regular"/>
                <a:sym typeface="Oswald Regular"/>
              </a:rPr>
              <a:t>una base de datos es complicado en una empresa donde las reservaciones y datos de clientes eran registrados en documentación escrita lo que generaba retraso y confusión en la atención de los huéspedes, por lo que concluimos que es importante implementar una base de datos eficiente del Hotel “Marsfranc”, es decir un sistema de reserva el cual nos permitirá organizar la información relevante de los huéspedes.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0"/>
                                        </p:tgtEl>
                                        <p:attrNameLst>
                                          <p:attrName>style.visibility</p:attrName>
                                        </p:attrNameLst>
                                      </p:cBhvr>
                                      <p:to>
                                        <p:strVal val="visible"/>
                                      </p:to>
                                    </p:set>
                                    <p:animEffect transition="in" filter="fade">
                                      <p:cBhvr>
                                        <p:cTn id="7" dur="500"/>
                                        <p:tgtEl>
                                          <p:spTgt spid="9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8"/>
                                        </p:tgtEl>
                                        <p:attrNameLst>
                                          <p:attrName>style.visibility</p:attrName>
                                        </p:attrNameLst>
                                      </p:cBhvr>
                                      <p:to>
                                        <p:strVal val="visible"/>
                                      </p:to>
                                    </p:set>
                                    <p:animEffect transition="in" filter="fade">
                                      <p:cBhvr>
                                        <p:cTn id="12" dur="500"/>
                                        <p:tgtEl>
                                          <p:spTgt spid="8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99"/>
                                        </p:tgtEl>
                                        <p:attrNameLst>
                                          <p:attrName>style.visibility</p:attrName>
                                        </p:attrNameLst>
                                      </p:cBhvr>
                                      <p:to>
                                        <p:strVal val="visible"/>
                                      </p:to>
                                    </p:set>
                                    <p:animEffect transition="in" filter="fade">
                                      <p:cBhvr>
                                        <p:cTn id="17" dur="500"/>
                                        <p:tgtEl>
                                          <p:spTgt spid="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0"/>
      <p:bldP spid="899" grpId="0"/>
      <p:bldP spid="90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53"/>
          <p:cNvSpPr/>
          <p:nvPr/>
        </p:nvSpPr>
        <p:spPr>
          <a:xfrm>
            <a:off x="2310197" y="1297950"/>
            <a:ext cx="4523700" cy="3845550"/>
          </a:xfrm>
          <a:prstGeom prst="rect">
            <a:avLst/>
          </a:prstGeom>
          <a:solidFill>
            <a:srgbClr val="EA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txBox="1">
            <a:spLocks noGrp="1"/>
          </p:cNvSpPr>
          <p:nvPr>
            <p:ph type="subTitle" idx="1"/>
          </p:nvPr>
        </p:nvSpPr>
        <p:spPr>
          <a:xfrm flipH="1">
            <a:off x="3017897" y="2788050"/>
            <a:ext cx="31083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900" dirty="0" smtClean="0">
                <a:solidFill>
                  <a:schemeClr val="bg1"/>
                </a:solidFill>
              </a:rPr>
              <a:t>Tienen alguna pregunta?</a:t>
            </a:r>
            <a:endParaRPr sz="900" dirty="0">
              <a:solidFill>
                <a:schemeClr val="bg1"/>
              </a:solidFill>
            </a:endParaRPr>
          </a:p>
          <a:p>
            <a:pPr marL="0" lvl="0" indent="0" algn="ctr" rtl="0">
              <a:spcBef>
                <a:spcPts val="0"/>
              </a:spcBef>
              <a:spcAft>
                <a:spcPts val="0"/>
              </a:spcAft>
              <a:buClr>
                <a:schemeClr val="dk1"/>
              </a:buClr>
              <a:buSzPts val="1100"/>
              <a:buFont typeface="Arial"/>
              <a:buNone/>
            </a:pPr>
            <a:endParaRPr sz="900" dirty="0">
              <a:solidFill>
                <a:schemeClr val="bg1"/>
              </a:solidFill>
            </a:endParaRPr>
          </a:p>
        </p:txBody>
      </p:sp>
      <p:sp>
        <p:nvSpPr>
          <p:cNvPr id="1131" name="Google Shape;1131;p53"/>
          <p:cNvSpPr txBox="1">
            <a:spLocks noGrp="1"/>
          </p:cNvSpPr>
          <p:nvPr>
            <p:ph type="ctrTitle"/>
          </p:nvPr>
        </p:nvSpPr>
        <p:spPr>
          <a:xfrm flipH="1">
            <a:off x="713925" y="2117550"/>
            <a:ext cx="77163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chemeClr val="bg1"/>
                </a:solidFill>
              </a:rPr>
              <a:t>GRACIAS!</a:t>
            </a:r>
            <a:endParaRPr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31"/>
                                        </p:tgtEl>
                                        <p:attrNameLst>
                                          <p:attrName>style.visibility</p:attrName>
                                        </p:attrNameLst>
                                      </p:cBhvr>
                                      <p:to>
                                        <p:strVal val="visible"/>
                                      </p:to>
                                    </p:set>
                                    <p:animEffect transition="in" filter="fade">
                                      <p:cBhvr>
                                        <p:cTn id="7" dur="1000"/>
                                        <p:tgtEl>
                                          <p:spTgt spid="1131"/>
                                        </p:tgtEl>
                                      </p:cBhvr>
                                    </p:animEffect>
                                    <p:anim calcmode="lin" valueType="num">
                                      <p:cBhvr>
                                        <p:cTn id="8" dur="1000" fill="hold"/>
                                        <p:tgtEl>
                                          <p:spTgt spid="1131"/>
                                        </p:tgtEl>
                                        <p:attrNameLst>
                                          <p:attrName>ppt_x</p:attrName>
                                        </p:attrNameLst>
                                      </p:cBhvr>
                                      <p:tavLst>
                                        <p:tav tm="0">
                                          <p:val>
                                            <p:strVal val="#ppt_x"/>
                                          </p:val>
                                        </p:tav>
                                        <p:tav tm="100000">
                                          <p:val>
                                            <p:strVal val="#ppt_x"/>
                                          </p:val>
                                        </p:tav>
                                      </p:tavLst>
                                    </p:anim>
                                    <p:anim calcmode="lin" valueType="num">
                                      <p:cBhvr>
                                        <p:cTn id="9" dur="1000" fill="hold"/>
                                        <p:tgtEl>
                                          <p:spTgt spid="11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30">
                                            <p:txEl>
                                              <p:pRg st="0" end="0"/>
                                            </p:txEl>
                                          </p:spTgt>
                                        </p:tgtEl>
                                        <p:attrNameLst>
                                          <p:attrName>style.visibility</p:attrName>
                                        </p:attrNameLst>
                                      </p:cBhvr>
                                      <p:to>
                                        <p:strVal val="visible"/>
                                      </p:to>
                                    </p:set>
                                    <p:animEffect transition="in" filter="fade">
                                      <p:cBhvr>
                                        <p:cTn id="14" dur="500"/>
                                        <p:tgtEl>
                                          <p:spTgt spid="11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 grpId="0" build="p"/>
      <p:bldP spid="11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p:nvPr/>
        </p:nvSpPr>
        <p:spPr>
          <a:xfrm>
            <a:off x="6221700" y="1352150"/>
            <a:ext cx="2922300" cy="37914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7"/>
          <p:cNvPicPr preferRelativeResize="0"/>
          <p:nvPr/>
        </p:nvPicPr>
        <p:blipFill>
          <a:blip r:embed="rId3">
            <a:extLst>
              <a:ext uri="{28A0092B-C50C-407E-A947-70E740481C1C}">
                <a14:useLocalDpi xmlns:a14="http://schemas.microsoft.com/office/drawing/2010/main" val="0"/>
              </a:ext>
            </a:extLst>
          </a:blip>
          <a:stretch>
            <a:fillRect/>
          </a:stretch>
        </p:blipFill>
        <p:spPr>
          <a:xfrm>
            <a:off x="3272590" y="1954275"/>
            <a:ext cx="4803484" cy="2670480"/>
          </a:xfrm>
          <a:prstGeom prst="rect">
            <a:avLst/>
          </a:prstGeom>
          <a:noFill/>
          <a:ln>
            <a:noFill/>
          </a:ln>
        </p:spPr>
      </p:pic>
      <p:sp>
        <p:nvSpPr>
          <p:cNvPr id="178" name="Google Shape;178;p27"/>
          <p:cNvSpPr txBox="1">
            <a:spLocks noGrp="1"/>
          </p:cNvSpPr>
          <p:nvPr>
            <p:ph type="ctrTitle" idx="2"/>
          </p:nvPr>
        </p:nvSpPr>
        <p:spPr>
          <a:xfrm>
            <a:off x="4027182" y="157425"/>
            <a:ext cx="3294300" cy="265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smtClean="0">
                <a:solidFill>
                  <a:schemeClr val="tx1">
                    <a:lumMod val="85000"/>
                    <a:lumOff val="15000"/>
                  </a:schemeClr>
                </a:solidFill>
              </a:rPr>
              <a:t>OBJETIVO</a:t>
            </a:r>
            <a:endParaRPr dirty="0">
              <a:solidFill>
                <a:schemeClr val="tx1">
                  <a:lumMod val="85000"/>
                  <a:lumOff val="15000"/>
                </a:schemeClr>
              </a:solidFill>
            </a:endParaRPr>
          </a:p>
        </p:txBody>
      </p:sp>
      <p:sp>
        <p:nvSpPr>
          <p:cNvPr id="179" name="Google Shape;179;p27"/>
          <p:cNvSpPr txBox="1">
            <a:spLocks noGrp="1"/>
          </p:cNvSpPr>
          <p:nvPr>
            <p:ph type="title"/>
          </p:nvPr>
        </p:nvSpPr>
        <p:spPr>
          <a:xfrm>
            <a:off x="797937" y="2443425"/>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1">
                    <a:lumMod val="85000"/>
                    <a:lumOff val="15000"/>
                  </a:schemeClr>
                </a:solidFill>
              </a:rPr>
              <a:t>01</a:t>
            </a:r>
            <a:endParaRPr dirty="0">
              <a:solidFill>
                <a:schemeClr val="tx1">
                  <a:lumMod val="85000"/>
                  <a:lumOff val="1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anim calcmode="lin" valueType="num">
                                      <p:cBhvr>
                                        <p:cTn id="8" dur="1000" fill="hold"/>
                                        <p:tgtEl>
                                          <p:spTgt spid="178"/>
                                        </p:tgtEl>
                                        <p:attrNameLst>
                                          <p:attrName>ppt_x</p:attrName>
                                        </p:attrNameLst>
                                      </p:cBhvr>
                                      <p:tavLst>
                                        <p:tav tm="0">
                                          <p:val>
                                            <p:strVal val="#ppt_x"/>
                                          </p:val>
                                        </p:tav>
                                        <p:tav tm="100000">
                                          <p:val>
                                            <p:strVal val="#ppt_x"/>
                                          </p:val>
                                        </p:tav>
                                      </p:tavLst>
                                    </p:anim>
                                    <p:anim calcmode="lin" valueType="num">
                                      <p:cBhvr>
                                        <p:cTn id="9"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0"/>
          <p:cNvPicPr preferRelativeResize="0"/>
          <p:nvPr/>
        </p:nvPicPr>
        <p:blipFill rotWithShape="1">
          <a:blip r:embed="rId3">
            <a:alphaModFix/>
          </a:blip>
          <a:srcRect l="7570" r="7561"/>
          <a:stretch/>
        </p:blipFill>
        <p:spPr>
          <a:xfrm>
            <a:off x="4762750" y="1895374"/>
            <a:ext cx="1837287" cy="3248123"/>
          </a:xfrm>
          <a:prstGeom prst="rect">
            <a:avLst/>
          </a:prstGeom>
          <a:noFill/>
          <a:ln>
            <a:noFill/>
          </a:ln>
        </p:spPr>
      </p:pic>
      <p:sp>
        <p:nvSpPr>
          <p:cNvPr id="218" name="Google Shape;218;p30"/>
          <p:cNvSpPr/>
          <p:nvPr/>
        </p:nvSpPr>
        <p:spPr>
          <a:xfrm>
            <a:off x="4762938" y="1894788"/>
            <a:ext cx="1836900" cy="3249300"/>
          </a:xfrm>
          <a:prstGeom prst="rect">
            <a:avLst/>
          </a:prstGeom>
          <a:solidFill>
            <a:srgbClr val="FFFFFF">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30"/>
          <p:cNvPicPr preferRelativeResize="0"/>
          <p:nvPr/>
        </p:nvPicPr>
        <p:blipFill rotWithShape="1">
          <a:blip r:embed="rId4">
            <a:alphaModFix/>
          </a:blip>
          <a:srcRect l="7591" r="7591"/>
          <a:stretch/>
        </p:blipFill>
        <p:spPr>
          <a:xfrm>
            <a:off x="2543300" y="-1"/>
            <a:ext cx="1836840" cy="3249306"/>
          </a:xfrm>
          <a:prstGeom prst="rect">
            <a:avLst/>
          </a:prstGeom>
          <a:noFill/>
          <a:ln>
            <a:noFill/>
          </a:ln>
        </p:spPr>
      </p:pic>
      <p:sp>
        <p:nvSpPr>
          <p:cNvPr id="220" name="Google Shape;220;p30"/>
          <p:cNvSpPr/>
          <p:nvPr/>
        </p:nvSpPr>
        <p:spPr>
          <a:xfrm>
            <a:off x="2543225" y="0"/>
            <a:ext cx="1836900" cy="3249300"/>
          </a:xfrm>
          <a:prstGeom prst="rect">
            <a:avLst/>
          </a:prstGeom>
          <a:solidFill>
            <a:srgbClr val="FFFFFF">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flipH="1">
            <a:off x="1271088" y="2266800"/>
            <a:ext cx="2411912" cy="2607350"/>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bg1"/>
              </a:solidFill>
            </a:endParaRPr>
          </a:p>
        </p:txBody>
      </p:sp>
      <p:sp>
        <p:nvSpPr>
          <p:cNvPr id="222" name="Google Shape;222;p30"/>
          <p:cNvSpPr/>
          <p:nvPr/>
        </p:nvSpPr>
        <p:spPr>
          <a:xfrm>
            <a:off x="5916049" y="304646"/>
            <a:ext cx="2643751" cy="2717954"/>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400" dirty="0" smtClean="0">
                <a:solidFill>
                  <a:schemeClr val="tx1">
                    <a:lumMod val="75000"/>
                    <a:lumOff val="25000"/>
                  </a:schemeClr>
                </a:solidFill>
              </a:rPr>
              <a:t>OBJETIVO</a:t>
            </a:r>
            <a:endParaRPr sz="1400" dirty="0">
              <a:solidFill>
                <a:schemeClr val="tx1">
                  <a:lumMod val="75000"/>
                  <a:lumOff val="25000"/>
                </a:schemeClr>
              </a:solidFill>
            </a:endParaRPr>
          </a:p>
        </p:txBody>
      </p:sp>
      <p:sp>
        <p:nvSpPr>
          <p:cNvPr id="224" name="Google Shape;224;p30"/>
          <p:cNvSpPr txBox="1">
            <a:spLocks noGrp="1"/>
          </p:cNvSpPr>
          <p:nvPr>
            <p:ph type="subTitle" idx="4"/>
          </p:nvPr>
        </p:nvSpPr>
        <p:spPr>
          <a:xfrm flipH="1">
            <a:off x="1270889" y="2362200"/>
            <a:ext cx="2297810" cy="2400299"/>
          </a:xfrm>
          <a:prstGeom prst="rect">
            <a:avLst/>
          </a:prstGeom>
        </p:spPr>
        <p:txBody>
          <a:bodyPr spcFirstLastPara="1" wrap="square" lIns="91425" tIns="91425" rIns="91425" bIns="91425" anchor="ctr" anchorCtr="0">
            <a:noAutofit/>
          </a:bodyPr>
          <a:lstStyle/>
          <a:p>
            <a:pPr marL="0" lvl="0" indent="0"/>
            <a:r>
              <a:rPr lang="es-MX" sz="1400" dirty="0" smtClean="0">
                <a:solidFill>
                  <a:schemeClr val="bg1"/>
                </a:solidFill>
              </a:rPr>
              <a:t>Diseñar </a:t>
            </a:r>
            <a:r>
              <a:rPr lang="es-MX" sz="1400" dirty="0">
                <a:solidFill>
                  <a:schemeClr val="bg1"/>
                </a:solidFill>
              </a:rPr>
              <a:t>e implementar una base de datos eficiente del Hotel “Marsfranc” en un sistema de reserva el cual nos permitirá organizar la información relevante de los huéspedes</a:t>
            </a:r>
          </a:p>
        </p:txBody>
      </p:sp>
      <p:sp>
        <p:nvSpPr>
          <p:cNvPr id="225" name="Google Shape;225;p30"/>
          <p:cNvSpPr txBox="1">
            <a:spLocks noGrp="1"/>
          </p:cNvSpPr>
          <p:nvPr>
            <p:ph type="subTitle" idx="1"/>
          </p:nvPr>
        </p:nvSpPr>
        <p:spPr>
          <a:xfrm>
            <a:off x="5916034" y="254462"/>
            <a:ext cx="2609329" cy="2768137"/>
          </a:xfrm>
          <a:prstGeom prst="rect">
            <a:avLst/>
          </a:prstGeom>
          <a:noFill/>
          <a:ln>
            <a:noFill/>
          </a:ln>
        </p:spPr>
        <p:txBody>
          <a:bodyPr spcFirstLastPara="1" wrap="square" lIns="91425" tIns="91425" rIns="91425" bIns="91425" anchor="ctr" anchorCtr="0">
            <a:noAutofit/>
          </a:bodyPr>
          <a:lstStyle/>
          <a:p>
            <a:pPr marL="0" indent="0" algn="r"/>
            <a:r>
              <a:rPr lang="es-MX" sz="1400" dirty="0">
                <a:solidFill>
                  <a:schemeClr val="bg1"/>
                </a:solidFill>
              </a:rPr>
              <a:t>Optimizar el registro de los huéspedes, controlar la entrada, salida y registrar los servicios que se brindan a los </a:t>
            </a:r>
            <a:r>
              <a:rPr lang="es-MX" sz="1400" dirty="0" smtClean="0">
                <a:solidFill>
                  <a:schemeClr val="bg1"/>
                </a:solidFill>
              </a:rPr>
              <a:t>huéspedes</a:t>
            </a:r>
            <a:endParaRPr lang="es-MX" sz="1400" dirty="0">
              <a:solidFill>
                <a:schemeClr val="bg1"/>
              </a:solidFill>
            </a:endParaRPr>
          </a:p>
          <a:p>
            <a:pPr marL="0" indent="0" algn="r"/>
            <a:r>
              <a:rPr lang="es-MX" sz="1400" dirty="0">
                <a:solidFill>
                  <a:schemeClr val="bg1"/>
                </a:solidFill>
              </a:rPr>
              <a:t>Realizar las </a:t>
            </a:r>
            <a:r>
              <a:rPr lang="es-MX" sz="1400" dirty="0" smtClean="0">
                <a:solidFill>
                  <a:schemeClr val="bg1"/>
                </a:solidFill>
              </a:rPr>
              <a:t>reservas de </a:t>
            </a:r>
            <a:r>
              <a:rPr lang="es-MX" sz="1400" dirty="0">
                <a:solidFill>
                  <a:schemeClr val="bg1"/>
                </a:solidFill>
              </a:rPr>
              <a:t>las habitaciones y realizar un control óptimo de los empleados</a:t>
            </a:r>
          </a:p>
        </p:txBody>
      </p:sp>
      <p:sp>
        <p:nvSpPr>
          <p:cNvPr id="226" name="Google Shape;226;p30"/>
          <p:cNvSpPr txBox="1">
            <a:spLocks noGrp="1"/>
          </p:cNvSpPr>
          <p:nvPr>
            <p:ph type="ctrTitle" idx="3"/>
          </p:nvPr>
        </p:nvSpPr>
        <p:spPr>
          <a:xfrm flipH="1">
            <a:off x="1147798" y="1027688"/>
            <a:ext cx="13287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smtClean="0">
                <a:solidFill>
                  <a:schemeClr val="tx1">
                    <a:lumMod val="85000"/>
                    <a:lumOff val="15000"/>
                  </a:schemeClr>
                </a:solidFill>
              </a:rPr>
              <a:t>GENERAL</a:t>
            </a:r>
            <a:endParaRPr sz="1800" dirty="0">
              <a:solidFill>
                <a:schemeClr val="tx1">
                  <a:lumMod val="85000"/>
                  <a:lumOff val="15000"/>
                </a:schemeClr>
              </a:solidFill>
            </a:endParaRPr>
          </a:p>
        </p:txBody>
      </p:sp>
      <p:sp>
        <p:nvSpPr>
          <p:cNvPr id="227" name="Google Shape;227;p30"/>
          <p:cNvSpPr txBox="1">
            <a:spLocks noGrp="1"/>
          </p:cNvSpPr>
          <p:nvPr>
            <p:ph type="ctrTitle" idx="2"/>
          </p:nvPr>
        </p:nvSpPr>
        <p:spPr>
          <a:xfrm>
            <a:off x="6745850" y="3570475"/>
            <a:ext cx="1328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solidFill>
                  <a:schemeClr val="tx1">
                    <a:lumMod val="85000"/>
                    <a:lumOff val="15000"/>
                  </a:schemeClr>
                </a:solidFill>
              </a:rPr>
              <a:t>ESPECIFICO</a:t>
            </a:r>
            <a:endParaRPr dirty="0">
              <a:solidFill>
                <a:schemeClr val="tx1">
                  <a:lumMod val="85000"/>
                  <a:lumOff val="15000"/>
                </a:schemeClr>
              </a:solidFill>
            </a:endParaRPr>
          </a:p>
        </p:txBody>
      </p:sp>
      <p:cxnSp>
        <p:nvCxnSpPr>
          <p:cNvPr id="228" name="Google Shape;228;p30"/>
          <p:cNvCxnSpPr/>
          <p:nvPr/>
        </p:nvCxnSpPr>
        <p:spPr>
          <a:xfrm rot="10800000">
            <a:off x="1793020" y="1672388"/>
            <a:ext cx="0" cy="609900"/>
          </a:xfrm>
          <a:prstGeom prst="straightConnector1">
            <a:avLst/>
          </a:prstGeom>
          <a:noFill/>
          <a:ln w="19050" cap="flat" cmpd="sng">
            <a:solidFill>
              <a:srgbClr val="596657"/>
            </a:solidFill>
            <a:prstDash val="solid"/>
            <a:round/>
            <a:headEnd type="none" w="med" len="med"/>
            <a:tailEnd type="none" w="med" len="med"/>
          </a:ln>
        </p:spPr>
      </p:cxnSp>
      <p:cxnSp>
        <p:nvCxnSpPr>
          <p:cNvPr id="229" name="Google Shape;229;p30"/>
          <p:cNvCxnSpPr/>
          <p:nvPr/>
        </p:nvCxnSpPr>
        <p:spPr>
          <a:xfrm rot="10800000">
            <a:off x="7216948" y="3022599"/>
            <a:ext cx="0" cy="609900"/>
          </a:xfrm>
          <a:prstGeom prst="straightConnector1">
            <a:avLst/>
          </a:prstGeom>
          <a:noFill/>
          <a:ln w="19050" cap="flat" cmpd="sng">
            <a:solidFill>
              <a:srgbClr val="596657"/>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animEffect transition="in" filter="fade">
                                      <p:cBhvr>
                                        <p:cTn id="7" dur="1000"/>
                                        <p:tgtEl>
                                          <p:spTgt spid="224">
                                            <p:txEl>
                                              <p:pRg st="0" end="0"/>
                                            </p:txEl>
                                          </p:spTgt>
                                        </p:tgtEl>
                                      </p:cBhvr>
                                    </p:animEffect>
                                    <p:anim calcmode="lin" valueType="num">
                                      <p:cBhvr>
                                        <p:cTn id="8" dur="1000" fill="hold"/>
                                        <p:tgtEl>
                                          <p:spTgt spid="2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5">
                                            <p:txEl>
                                              <p:pRg st="0" end="0"/>
                                            </p:txEl>
                                          </p:spTgt>
                                        </p:tgtEl>
                                        <p:attrNameLst>
                                          <p:attrName>style.visibility</p:attrName>
                                        </p:attrNameLst>
                                      </p:cBhvr>
                                      <p:to>
                                        <p:strVal val="visible"/>
                                      </p:to>
                                    </p:set>
                                    <p:animEffect transition="in" filter="fade">
                                      <p:cBhvr>
                                        <p:cTn id="14" dur="1000"/>
                                        <p:tgtEl>
                                          <p:spTgt spid="225">
                                            <p:txEl>
                                              <p:pRg st="0" end="0"/>
                                            </p:txEl>
                                          </p:spTgt>
                                        </p:tgtEl>
                                      </p:cBhvr>
                                    </p:animEffect>
                                    <p:anim calcmode="lin" valueType="num">
                                      <p:cBhvr>
                                        <p:cTn id="15" dur="1000" fill="hold"/>
                                        <p:tgtEl>
                                          <p:spTgt spid="22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5">
                                            <p:txEl>
                                              <p:pRg st="1" end="1"/>
                                            </p:txEl>
                                          </p:spTgt>
                                        </p:tgtEl>
                                        <p:attrNameLst>
                                          <p:attrName>style.visibility</p:attrName>
                                        </p:attrNameLst>
                                      </p:cBhvr>
                                      <p:to>
                                        <p:strVal val="visible"/>
                                      </p:to>
                                    </p:set>
                                    <p:animEffect transition="in" filter="fade">
                                      <p:cBhvr>
                                        <p:cTn id="21" dur="1000"/>
                                        <p:tgtEl>
                                          <p:spTgt spid="225">
                                            <p:txEl>
                                              <p:pRg st="1" end="1"/>
                                            </p:txEl>
                                          </p:spTgt>
                                        </p:tgtEl>
                                      </p:cBhvr>
                                    </p:animEffect>
                                    <p:anim calcmode="lin" valueType="num">
                                      <p:cBhvr>
                                        <p:cTn id="22" dur="1000" fill="hold"/>
                                        <p:tgtEl>
                                          <p:spTgt spid="22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2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build="p"/>
      <p:bldP spid="22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5" name="Google Shape;782;p37"/>
          <p:cNvSpPr/>
          <p:nvPr/>
        </p:nvSpPr>
        <p:spPr>
          <a:xfrm flipH="1">
            <a:off x="-1" y="1149069"/>
            <a:ext cx="2921330" cy="3994431"/>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32"/>
          <p:cNvPicPr preferRelativeResize="0"/>
          <p:nvPr/>
        </p:nvPicPr>
        <p:blipFill>
          <a:blip r:embed="rId3">
            <a:extLst>
              <a:ext uri="{28A0092B-C50C-407E-A947-70E740481C1C}">
                <a14:useLocalDpi xmlns:a14="http://schemas.microsoft.com/office/drawing/2010/main" val="0"/>
              </a:ext>
            </a:extLst>
          </a:blip>
          <a:stretch>
            <a:fillRect/>
          </a:stretch>
        </p:blipFill>
        <p:spPr>
          <a:xfrm>
            <a:off x="966292" y="2041807"/>
            <a:ext cx="3981093" cy="2651942"/>
          </a:xfrm>
          <a:prstGeom prst="rect">
            <a:avLst/>
          </a:prstGeom>
          <a:noFill/>
          <a:ln>
            <a:noFill/>
          </a:ln>
        </p:spPr>
      </p:pic>
      <p:sp>
        <p:nvSpPr>
          <p:cNvPr id="245" name="Google Shape;245;p32"/>
          <p:cNvSpPr txBox="1">
            <a:spLocks noGrp="1"/>
          </p:cNvSpPr>
          <p:nvPr>
            <p:ph type="ctrTitle" idx="2"/>
          </p:nvPr>
        </p:nvSpPr>
        <p:spPr>
          <a:xfrm flipH="1">
            <a:off x="5093646" y="2228789"/>
            <a:ext cx="3982977" cy="20430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tx1">
                    <a:lumMod val="75000"/>
                    <a:lumOff val="25000"/>
                  </a:schemeClr>
                </a:solidFill>
              </a:rPr>
              <a:t>DATOS DE LA EMPRESA</a:t>
            </a:r>
            <a:endParaRPr dirty="0">
              <a:solidFill>
                <a:schemeClr val="tx1">
                  <a:lumMod val="75000"/>
                  <a:lumOff val="25000"/>
                </a:schemeClr>
              </a:solidFill>
            </a:endParaRPr>
          </a:p>
        </p:txBody>
      </p:sp>
      <p:sp>
        <p:nvSpPr>
          <p:cNvPr id="246" name="Google Shape;246;p32"/>
          <p:cNvSpPr txBox="1">
            <a:spLocks noGrp="1"/>
          </p:cNvSpPr>
          <p:nvPr>
            <p:ph type="title"/>
          </p:nvPr>
        </p:nvSpPr>
        <p:spPr>
          <a:xfrm flipH="1">
            <a:off x="3194865" y="966887"/>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1">
                    <a:lumMod val="75000"/>
                    <a:lumOff val="25000"/>
                  </a:schemeClr>
                </a:solidFill>
              </a:rPr>
              <a:t>02</a:t>
            </a:r>
            <a:endParaRPr dirty="0">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ppt_x</p:attrName>
                                        </p:attrNameLst>
                                      </p:cBhvr>
                                      <p:tavLst>
                                        <p:tav tm="0">
                                          <p:val>
                                            <p:strVal val="#ppt_x"/>
                                          </p:val>
                                        </p:tav>
                                        <p:tav tm="100000">
                                          <p:val>
                                            <p:strVal val="#ppt_x"/>
                                          </p:val>
                                        </p:tav>
                                      </p:tavLst>
                                    </p:anim>
                                    <p:anim calcmode="lin" valueType="num">
                                      <p:cBhvr>
                                        <p:cTn id="9"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3">
            <a:alphaModFix/>
          </a:blip>
          <a:srcRect t="5452" b="5452"/>
          <a:stretch/>
        </p:blipFill>
        <p:spPr>
          <a:xfrm>
            <a:off x="1376425" y="1"/>
            <a:ext cx="7766728" cy="4612079"/>
          </a:xfrm>
          <a:prstGeom prst="rect">
            <a:avLst/>
          </a:prstGeom>
          <a:noFill/>
          <a:ln>
            <a:noFill/>
          </a:ln>
        </p:spPr>
      </p:pic>
      <p:sp>
        <p:nvSpPr>
          <p:cNvPr id="150" name="Google Shape;150;p26"/>
          <p:cNvSpPr/>
          <p:nvPr/>
        </p:nvSpPr>
        <p:spPr>
          <a:xfrm>
            <a:off x="1361647" y="-54196"/>
            <a:ext cx="7766700" cy="4613100"/>
          </a:xfrm>
          <a:prstGeom prst="rect">
            <a:avLst/>
          </a:prstGeom>
          <a:solidFill>
            <a:srgbClr val="FFFFFF">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1" name="Google Shape;151;p26"/>
          <p:cNvSpPr/>
          <p:nvPr/>
        </p:nvSpPr>
        <p:spPr>
          <a:xfrm>
            <a:off x="2326003" y="312300"/>
            <a:ext cx="2365500" cy="4831200"/>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2" name="Google Shape;152;p26"/>
          <p:cNvSpPr/>
          <p:nvPr/>
        </p:nvSpPr>
        <p:spPr>
          <a:xfrm>
            <a:off x="5296083" y="312300"/>
            <a:ext cx="2365500" cy="4831200"/>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3" name="Google Shape;153;p2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000" dirty="0" smtClean="0">
                <a:solidFill>
                  <a:schemeClr val="tx1">
                    <a:lumMod val="75000"/>
                    <a:lumOff val="25000"/>
                  </a:schemeClr>
                </a:solidFill>
              </a:rPr>
              <a:t>DATOS DE HOTEL MARSFRANC</a:t>
            </a:r>
            <a:endParaRPr sz="1000" dirty="0">
              <a:solidFill>
                <a:schemeClr val="tx1">
                  <a:lumMod val="75000"/>
                  <a:lumOff val="25000"/>
                </a:schemeClr>
              </a:solidFill>
            </a:endParaRPr>
          </a:p>
        </p:txBody>
      </p:sp>
      <p:sp>
        <p:nvSpPr>
          <p:cNvPr id="155" name="Google Shape;155;p26"/>
          <p:cNvSpPr txBox="1">
            <a:spLocks noGrp="1"/>
          </p:cNvSpPr>
          <p:nvPr>
            <p:ph type="ctrTitle" idx="2"/>
          </p:nvPr>
        </p:nvSpPr>
        <p:spPr>
          <a:xfrm>
            <a:off x="2878056" y="452387"/>
            <a:ext cx="1696291" cy="1589074"/>
          </a:xfrm>
          <a:prstGeom prst="rect">
            <a:avLst/>
          </a:prstGeom>
        </p:spPr>
        <p:txBody>
          <a:bodyPr spcFirstLastPara="1" wrap="square" lIns="91425" tIns="91425" rIns="91425" bIns="91425" anchor="b" anchorCtr="0">
            <a:noAutofit/>
          </a:bodyPr>
          <a:lstStyle/>
          <a:p>
            <a:pPr lvl="0"/>
            <a:r>
              <a:rPr lang="pt-BR" dirty="0" smtClean="0">
                <a:solidFill>
                  <a:schemeClr val="bg1"/>
                </a:solidFill>
              </a:rPr>
              <a:t>Empresa</a:t>
            </a:r>
            <a:r>
              <a:rPr lang="pt-BR" dirty="0">
                <a:solidFill>
                  <a:schemeClr val="bg1"/>
                </a:solidFill>
              </a:rPr>
              <a:t>: Hotel </a:t>
            </a:r>
            <a:r>
              <a:rPr lang="pt-BR" dirty="0" err="1" smtClean="0">
                <a:solidFill>
                  <a:schemeClr val="bg1"/>
                </a:solidFill>
              </a:rPr>
              <a:t>Marsfranc</a:t>
            </a:r>
            <a:r>
              <a:rPr lang="pt-BR" dirty="0" smtClean="0">
                <a:solidFill>
                  <a:schemeClr val="bg1"/>
                </a:solidFill>
              </a:rPr>
              <a:t/>
            </a:r>
            <a:br>
              <a:rPr lang="pt-BR" dirty="0" smtClean="0">
                <a:solidFill>
                  <a:schemeClr val="bg1"/>
                </a:solidFill>
              </a:rPr>
            </a:br>
            <a:r>
              <a:rPr lang="es-419" dirty="0" smtClean="0">
                <a:solidFill>
                  <a:schemeClr val="bg1"/>
                </a:solidFill>
              </a:rPr>
              <a:t>Teléfonos:958781052</a:t>
            </a:r>
            <a:br>
              <a:rPr lang="es-419" dirty="0" smtClean="0">
                <a:solidFill>
                  <a:schemeClr val="bg1"/>
                </a:solidFill>
              </a:rPr>
            </a:br>
            <a:r>
              <a:rPr lang="es-419" dirty="0" smtClean="0">
                <a:solidFill>
                  <a:schemeClr val="bg1"/>
                </a:solidFill>
              </a:rPr>
              <a:t>Correo: marsfranc.Hy@Gmail.com</a:t>
            </a:r>
            <a:endParaRPr lang="pt-BR" dirty="0">
              <a:solidFill>
                <a:schemeClr val="bg1"/>
              </a:solidFill>
            </a:endParaRPr>
          </a:p>
        </p:txBody>
      </p:sp>
      <p:sp>
        <p:nvSpPr>
          <p:cNvPr id="157" name="Google Shape;157;p26"/>
          <p:cNvSpPr txBox="1">
            <a:spLocks noGrp="1"/>
          </p:cNvSpPr>
          <p:nvPr>
            <p:ph type="title" idx="3"/>
          </p:nvPr>
        </p:nvSpPr>
        <p:spPr>
          <a:xfrm>
            <a:off x="1586372" y="61255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bg1"/>
                </a:solidFill>
              </a:rPr>
              <a:t>01</a:t>
            </a:r>
            <a:endParaRPr dirty="0">
              <a:solidFill>
                <a:schemeClr val="bg1"/>
              </a:solidFill>
            </a:endParaRPr>
          </a:p>
        </p:txBody>
      </p:sp>
      <p:sp>
        <p:nvSpPr>
          <p:cNvPr id="158" name="Google Shape;158;p26"/>
          <p:cNvSpPr txBox="1">
            <a:spLocks noGrp="1"/>
          </p:cNvSpPr>
          <p:nvPr>
            <p:ph type="ctrTitle" idx="4"/>
          </p:nvPr>
        </p:nvSpPr>
        <p:spPr>
          <a:xfrm>
            <a:off x="2878056" y="2155537"/>
            <a:ext cx="1745908" cy="919816"/>
          </a:xfrm>
          <a:prstGeom prst="rect">
            <a:avLst/>
          </a:prstGeom>
        </p:spPr>
        <p:txBody>
          <a:bodyPr spcFirstLastPara="1" wrap="square" lIns="91425" tIns="91425" rIns="91425" bIns="91425" anchor="b" anchorCtr="0">
            <a:noAutofit/>
          </a:bodyPr>
          <a:lstStyle/>
          <a:p>
            <a:pPr lvl="0"/>
            <a:r>
              <a:rPr lang="es-419" dirty="0" smtClean="0">
                <a:solidFill>
                  <a:schemeClr val="bg1"/>
                </a:solidFill>
              </a:rPr>
              <a:t>Fecha Inicio Actividades</a:t>
            </a:r>
            <a:r>
              <a:rPr lang="es-419" dirty="0">
                <a:solidFill>
                  <a:schemeClr val="bg1"/>
                </a:solidFill>
              </a:rPr>
              <a:t>: 01 / Marzo / </a:t>
            </a:r>
            <a:r>
              <a:rPr lang="es-419" dirty="0" smtClean="0">
                <a:solidFill>
                  <a:schemeClr val="bg1"/>
                </a:solidFill>
              </a:rPr>
              <a:t>2020</a:t>
            </a:r>
            <a:endParaRPr lang="es-419" dirty="0">
              <a:solidFill>
                <a:schemeClr val="bg1"/>
              </a:solidFill>
            </a:endParaRPr>
          </a:p>
        </p:txBody>
      </p:sp>
      <p:sp>
        <p:nvSpPr>
          <p:cNvPr id="159" name="Google Shape;159;p26"/>
          <p:cNvSpPr txBox="1">
            <a:spLocks noGrp="1"/>
          </p:cNvSpPr>
          <p:nvPr>
            <p:ph type="ctrTitle" idx="7"/>
          </p:nvPr>
        </p:nvSpPr>
        <p:spPr>
          <a:xfrm>
            <a:off x="2847011" y="3450780"/>
            <a:ext cx="1776953" cy="1563982"/>
          </a:xfrm>
          <a:prstGeom prst="rect">
            <a:avLst/>
          </a:prstGeom>
        </p:spPr>
        <p:txBody>
          <a:bodyPr spcFirstLastPara="1" wrap="square" lIns="91425" tIns="91425" rIns="91425" bIns="91425" anchor="b" anchorCtr="0">
            <a:noAutofit/>
          </a:bodyPr>
          <a:lstStyle/>
          <a:p>
            <a:pPr lvl="0"/>
            <a:r>
              <a:rPr lang="es-MX" dirty="0" smtClean="0">
                <a:solidFill>
                  <a:schemeClr val="bg1"/>
                </a:solidFill>
              </a:rPr>
              <a:t>Dirección </a:t>
            </a:r>
            <a:r>
              <a:rPr lang="es-MX" dirty="0">
                <a:solidFill>
                  <a:schemeClr val="bg1"/>
                </a:solidFill>
              </a:rPr>
              <a:t>Legal: Av. Inca Garcilaso de la Vega Nro. </a:t>
            </a:r>
            <a:r>
              <a:rPr lang="es-MX" dirty="0" smtClean="0">
                <a:solidFill>
                  <a:schemeClr val="bg1"/>
                </a:solidFill>
              </a:rPr>
              <a:t>779</a:t>
            </a:r>
            <a:r>
              <a:rPr lang="es-MX" dirty="0">
                <a:solidFill>
                  <a:schemeClr val="bg1"/>
                </a:solidFill>
              </a:rPr>
              <a:t/>
            </a:r>
            <a:br>
              <a:rPr lang="es-MX" dirty="0">
                <a:solidFill>
                  <a:schemeClr val="bg1"/>
                </a:solidFill>
              </a:rPr>
            </a:br>
            <a:r>
              <a:rPr lang="es-MX" dirty="0" smtClean="0">
                <a:solidFill>
                  <a:schemeClr val="bg1"/>
                </a:solidFill>
              </a:rPr>
              <a:t>Distrito </a:t>
            </a:r>
            <a:r>
              <a:rPr lang="es-MX" dirty="0">
                <a:solidFill>
                  <a:schemeClr val="bg1"/>
                </a:solidFill>
              </a:rPr>
              <a:t>/ Ciudad: Huarmey, Huarmey</a:t>
            </a:r>
            <a:br>
              <a:rPr lang="es-MX" dirty="0">
                <a:solidFill>
                  <a:schemeClr val="bg1"/>
                </a:solidFill>
              </a:rPr>
            </a:br>
            <a:r>
              <a:rPr lang="es-MX" dirty="0" smtClean="0">
                <a:solidFill>
                  <a:schemeClr val="bg1"/>
                </a:solidFill>
              </a:rPr>
              <a:t>Departamento</a:t>
            </a:r>
            <a:r>
              <a:rPr lang="es-MX" dirty="0">
                <a:solidFill>
                  <a:schemeClr val="bg1"/>
                </a:solidFill>
              </a:rPr>
              <a:t>: Ancash, Perú</a:t>
            </a:r>
          </a:p>
        </p:txBody>
      </p:sp>
      <p:sp>
        <p:nvSpPr>
          <p:cNvPr id="161" name="Google Shape;161;p26"/>
          <p:cNvSpPr txBox="1">
            <a:spLocks noGrp="1"/>
          </p:cNvSpPr>
          <p:nvPr>
            <p:ph type="title" idx="6"/>
          </p:nvPr>
        </p:nvSpPr>
        <p:spPr>
          <a:xfrm>
            <a:off x="1586372" y="207830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03</a:t>
            </a:r>
            <a:endParaRPr>
              <a:solidFill>
                <a:schemeClr val="bg1"/>
              </a:solidFill>
            </a:endParaRPr>
          </a:p>
        </p:txBody>
      </p:sp>
      <p:sp>
        <p:nvSpPr>
          <p:cNvPr id="162" name="Google Shape;162;p26"/>
          <p:cNvSpPr txBox="1">
            <a:spLocks noGrp="1"/>
          </p:cNvSpPr>
          <p:nvPr>
            <p:ph type="title" idx="9"/>
          </p:nvPr>
        </p:nvSpPr>
        <p:spPr>
          <a:xfrm>
            <a:off x="1586372" y="355140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05</a:t>
            </a:r>
            <a:endParaRPr>
              <a:solidFill>
                <a:schemeClr val="bg1"/>
              </a:solidFill>
            </a:endParaRPr>
          </a:p>
        </p:txBody>
      </p:sp>
      <p:sp>
        <p:nvSpPr>
          <p:cNvPr id="163" name="Google Shape;163;p26"/>
          <p:cNvSpPr txBox="1">
            <a:spLocks noGrp="1"/>
          </p:cNvSpPr>
          <p:nvPr>
            <p:ph type="ctrTitle" idx="13"/>
          </p:nvPr>
        </p:nvSpPr>
        <p:spPr>
          <a:xfrm>
            <a:off x="5806488" y="718575"/>
            <a:ext cx="1755834" cy="712075"/>
          </a:xfrm>
          <a:prstGeom prst="rect">
            <a:avLst/>
          </a:prstGeom>
        </p:spPr>
        <p:txBody>
          <a:bodyPr spcFirstLastPara="1" wrap="square" lIns="91425" tIns="91425" rIns="91425" bIns="91425" anchor="b" anchorCtr="0">
            <a:noAutofit/>
          </a:bodyPr>
          <a:lstStyle/>
          <a:p>
            <a:pPr lvl="0"/>
            <a:r>
              <a:rPr lang="es-419" dirty="0">
                <a:solidFill>
                  <a:schemeClr val="bg1"/>
                </a:solidFill>
              </a:rPr>
              <a:t>Actividades Comerciales: Hotel, restaurant y Bar</a:t>
            </a:r>
          </a:p>
        </p:txBody>
      </p:sp>
      <p:sp>
        <p:nvSpPr>
          <p:cNvPr id="165" name="Google Shape;165;p26"/>
          <p:cNvSpPr txBox="1">
            <a:spLocks noGrp="1"/>
          </p:cNvSpPr>
          <p:nvPr>
            <p:ph type="ctrTitle" idx="15"/>
          </p:nvPr>
        </p:nvSpPr>
        <p:spPr>
          <a:xfrm>
            <a:off x="5806488" y="2346229"/>
            <a:ext cx="1755834" cy="550171"/>
          </a:xfrm>
          <a:prstGeom prst="rect">
            <a:avLst/>
          </a:prstGeom>
        </p:spPr>
        <p:txBody>
          <a:bodyPr spcFirstLastPara="1" wrap="square" lIns="91425" tIns="91425" rIns="91425" bIns="91425" anchor="b" anchorCtr="0">
            <a:noAutofit/>
          </a:bodyPr>
          <a:lstStyle/>
          <a:p>
            <a:pPr lvl="0"/>
            <a:r>
              <a:rPr lang="es-419" dirty="0" smtClean="0">
                <a:solidFill>
                  <a:schemeClr val="bg1"/>
                </a:solidFill>
              </a:rPr>
              <a:t/>
            </a:r>
            <a:br>
              <a:rPr lang="es-419" dirty="0" smtClean="0">
                <a:solidFill>
                  <a:schemeClr val="bg1"/>
                </a:solidFill>
              </a:rPr>
            </a:br>
            <a:r>
              <a:rPr lang="pt-BR" dirty="0" smtClean="0">
                <a:solidFill>
                  <a:schemeClr val="bg1"/>
                </a:solidFill>
              </a:rPr>
              <a:t>RUC: 99999999999</a:t>
            </a:r>
            <a:r>
              <a:rPr lang="pt-BR" dirty="0">
                <a:solidFill>
                  <a:schemeClr val="bg1"/>
                </a:solidFill>
              </a:rPr>
              <a:t/>
            </a:r>
            <a:br>
              <a:rPr lang="pt-BR" dirty="0">
                <a:solidFill>
                  <a:schemeClr val="bg1"/>
                </a:solidFill>
              </a:rPr>
            </a:br>
            <a:r>
              <a:rPr lang="pt-BR" dirty="0" smtClean="0">
                <a:solidFill>
                  <a:schemeClr val="bg1"/>
                </a:solidFill>
              </a:rPr>
              <a:t>CIIU</a:t>
            </a:r>
            <a:r>
              <a:rPr lang="pt-BR" dirty="0">
                <a:solidFill>
                  <a:schemeClr val="bg1"/>
                </a:solidFill>
              </a:rPr>
              <a:t>: </a:t>
            </a:r>
            <a:r>
              <a:rPr lang="pt-BR" dirty="0" smtClean="0">
                <a:solidFill>
                  <a:schemeClr val="bg1"/>
                </a:solidFill>
              </a:rPr>
              <a:t>99999</a:t>
            </a:r>
            <a:endParaRPr dirty="0">
              <a:solidFill>
                <a:schemeClr val="bg1"/>
              </a:solidFill>
            </a:endParaRPr>
          </a:p>
        </p:txBody>
      </p:sp>
      <p:sp>
        <p:nvSpPr>
          <p:cNvPr id="167" name="Google Shape;167;p26"/>
          <p:cNvSpPr txBox="1">
            <a:spLocks noGrp="1"/>
          </p:cNvSpPr>
          <p:nvPr>
            <p:ph type="ctrTitle" idx="17"/>
          </p:nvPr>
        </p:nvSpPr>
        <p:spPr>
          <a:xfrm>
            <a:off x="5806488" y="3837379"/>
            <a:ext cx="1755834" cy="828898"/>
          </a:xfrm>
          <a:prstGeom prst="rect">
            <a:avLst/>
          </a:prstGeom>
        </p:spPr>
        <p:txBody>
          <a:bodyPr spcFirstLastPara="1" wrap="square" lIns="91425" tIns="91425" rIns="91425" bIns="91425" anchor="b" anchorCtr="0">
            <a:noAutofit/>
          </a:bodyPr>
          <a:lstStyle/>
          <a:p>
            <a:pPr lvl="0"/>
            <a:r>
              <a:rPr lang="pt-BR" dirty="0" smtClean="0">
                <a:solidFill>
                  <a:schemeClr val="bg1"/>
                </a:solidFill>
              </a:rPr>
              <a:t>Gerente </a:t>
            </a:r>
            <a:r>
              <a:rPr lang="pt-BR" dirty="0">
                <a:solidFill>
                  <a:schemeClr val="bg1"/>
                </a:solidFill>
              </a:rPr>
              <a:t>General: Katherine Vergara Melendez</a:t>
            </a:r>
          </a:p>
        </p:txBody>
      </p:sp>
      <p:sp>
        <p:nvSpPr>
          <p:cNvPr id="169" name="Google Shape;169;p26"/>
          <p:cNvSpPr txBox="1">
            <a:spLocks noGrp="1"/>
          </p:cNvSpPr>
          <p:nvPr>
            <p:ph type="title" idx="19"/>
          </p:nvPr>
        </p:nvSpPr>
        <p:spPr>
          <a:xfrm>
            <a:off x="4574347" y="61255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02</a:t>
            </a:r>
            <a:endParaRPr>
              <a:solidFill>
                <a:schemeClr val="bg1"/>
              </a:solidFill>
            </a:endParaRPr>
          </a:p>
        </p:txBody>
      </p:sp>
      <p:sp>
        <p:nvSpPr>
          <p:cNvPr id="170" name="Google Shape;170;p26"/>
          <p:cNvSpPr txBox="1">
            <a:spLocks noGrp="1"/>
          </p:cNvSpPr>
          <p:nvPr>
            <p:ph type="title" idx="20"/>
          </p:nvPr>
        </p:nvSpPr>
        <p:spPr>
          <a:xfrm>
            <a:off x="4574347" y="207830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04</a:t>
            </a:r>
            <a:endParaRPr>
              <a:solidFill>
                <a:schemeClr val="bg1"/>
              </a:solidFill>
            </a:endParaRPr>
          </a:p>
        </p:txBody>
      </p:sp>
      <p:sp>
        <p:nvSpPr>
          <p:cNvPr id="171" name="Google Shape;171;p26"/>
          <p:cNvSpPr txBox="1">
            <a:spLocks noGrp="1"/>
          </p:cNvSpPr>
          <p:nvPr>
            <p:ph type="title" idx="21"/>
          </p:nvPr>
        </p:nvSpPr>
        <p:spPr>
          <a:xfrm>
            <a:off x="4574347" y="3551400"/>
            <a:ext cx="13413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bg1"/>
                </a:solidFill>
              </a:rPr>
              <a:t>06</a:t>
            </a:r>
            <a:endParaRPr>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fade">
                                      <p:cBhvr>
                                        <p:cTn id="12" dur="500"/>
                                        <p:tgtEl>
                                          <p:spTgt spid="1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5"/>
                                        </p:tgtEl>
                                        <p:attrNameLst>
                                          <p:attrName>style.visibility</p:attrName>
                                        </p:attrNameLst>
                                      </p:cBhvr>
                                      <p:to>
                                        <p:strVal val="visible"/>
                                      </p:to>
                                    </p:set>
                                    <p:animEffect transition="in" filter="fade">
                                      <p:cBhvr>
                                        <p:cTn id="22" dur="500"/>
                                        <p:tgtEl>
                                          <p:spTgt spid="1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fade">
                                      <p:cBhvr>
                                        <p:cTn id="27" dur="500"/>
                                        <p:tgtEl>
                                          <p:spTgt spid="1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7"/>
                                        </p:tgtEl>
                                        <p:attrNameLst>
                                          <p:attrName>style.visibility</p:attrName>
                                        </p:attrNameLst>
                                      </p:cBhvr>
                                      <p:to>
                                        <p:strVal val="visible"/>
                                      </p:to>
                                    </p:set>
                                    <p:animEffect transition="in" filter="fade">
                                      <p:cBhvr>
                                        <p:cTn id="32"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8" grpId="0"/>
      <p:bldP spid="159" grpId="0"/>
      <p:bldP spid="163" grpId="0"/>
      <p:bldP spid="165" grpId="0"/>
      <p:bldP spid="1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b="1" dirty="0" smtClean="0">
                <a:solidFill>
                  <a:schemeClr val="tx1">
                    <a:lumMod val="75000"/>
                    <a:lumOff val="25000"/>
                  </a:schemeClr>
                </a:solidFill>
              </a:rPr>
              <a:t>AREA: RECEPCIÓN</a:t>
            </a:r>
            <a:endParaRPr sz="2800" b="1" dirty="0">
              <a:solidFill>
                <a:schemeClr val="tx1">
                  <a:lumMod val="75000"/>
                  <a:lumOff val="25000"/>
                </a:schemeClr>
              </a:solidFill>
            </a:endParaRPr>
          </a:p>
        </p:txBody>
      </p:sp>
      <p:pic>
        <p:nvPicPr>
          <p:cNvPr id="926" name="Google Shape;926;p43"/>
          <p:cNvPicPr preferRelativeResize="0"/>
          <p:nvPr/>
        </p:nvPicPr>
        <p:blipFill>
          <a:blip r:embed="rId3">
            <a:extLst>
              <a:ext uri="{28A0092B-C50C-407E-A947-70E740481C1C}">
                <a14:useLocalDpi xmlns:a14="http://schemas.microsoft.com/office/drawing/2010/main" val="0"/>
              </a:ext>
            </a:extLst>
          </a:blip>
          <a:stretch>
            <a:fillRect/>
          </a:stretch>
        </p:blipFill>
        <p:spPr>
          <a:xfrm>
            <a:off x="1578244" y="0"/>
            <a:ext cx="3157386" cy="1520792"/>
          </a:xfrm>
          <a:prstGeom prst="rect">
            <a:avLst/>
          </a:prstGeom>
          <a:noFill/>
          <a:ln>
            <a:noFill/>
          </a:ln>
        </p:spPr>
      </p:pic>
      <p:sp>
        <p:nvSpPr>
          <p:cNvPr id="927" name="Google Shape;927;p43"/>
          <p:cNvSpPr/>
          <p:nvPr/>
        </p:nvSpPr>
        <p:spPr>
          <a:xfrm>
            <a:off x="1122543" y="0"/>
            <a:ext cx="455700" cy="1309036"/>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28" name="Google Shape;928;p43"/>
          <p:cNvSpPr txBox="1">
            <a:spLocks noGrp="1"/>
          </p:cNvSpPr>
          <p:nvPr>
            <p:ph type="subTitle" idx="1"/>
          </p:nvPr>
        </p:nvSpPr>
        <p:spPr>
          <a:xfrm flipH="1">
            <a:off x="1122543" y="1790300"/>
            <a:ext cx="7883091" cy="3176336"/>
          </a:xfrm>
          <a:prstGeom prst="rect">
            <a:avLst/>
          </a:prstGeom>
        </p:spPr>
        <p:txBody>
          <a:bodyPr spcFirstLastPara="1" wrap="square" lIns="91425" tIns="91425" rIns="91425" bIns="91425" anchor="t" anchorCtr="0">
            <a:noAutofit/>
          </a:bodyPr>
          <a:lstStyle/>
          <a:p>
            <a:pPr marL="457200" lvl="1" indent="0"/>
            <a:r>
              <a:rPr lang="es-MX" sz="1400" b="1" dirty="0" smtClean="0">
                <a:solidFill>
                  <a:schemeClr val="tx1">
                    <a:lumMod val="75000"/>
                    <a:lumOff val="25000"/>
                  </a:schemeClr>
                </a:solidFill>
              </a:rPr>
              <a:t>FUNCIONES:</a:t>
            </a:r>
          </a:p>
          <a:p>
            <a:pPr marL="457200" lvl="1" indent="0"/>
            <a:endParaRPr lang="es-MX" sz="1400" b="1" dirty="0" smtClean="0">
              <a:solidFill>
                <a:schemeClr val="tx1">
                  <a:lumMod val="75000"/>
                  <a:lumOff val="25000"/>
                </a:schemeClr>
              </a:solidFill>
            </a:endParaRPr>
          </a:p>
          <a:p>
            <a:pPr marL="171450" lvl="0" indent="-171450">
              <a:buFont typeface="Arial" panose="020B0604020202020204" pitchFamily="34" charset="0"/>
              <a:buChar char="•"/>
            </a:pPr>
            <a:r>
              <a:rPr lang="es-MX" sz="1100" b="1" dirty="0" smtClean="0">
                <a:solidFill>
                  <a:schemeClr val="tx1">
                    <a:lumMod val="75000"/>
                    <a:lumOff val="25000"/>
                  </a:schemeClr>
                </a:solidFill>
              </a:rPr>
              <a:t>Gestionar las reservaciones de </a:t>
            </a:r>
            <a:r>
              <a:rPr lang="es-MX" sz="1100" b="1" dirty="0">
                <a:solidFill>
                  <a:schemeClr val="tx1">
                    <a:lumMod val="75000"/>
                    <a:lumOff val="25000"/>
                  </a:schemeClr>
                </a:solidFill>
              </a:rPr>
              <a:t>los </a:t>
            </a:r>
            <a:r>
              <a:rPr lang="es-MX" sz="1100" b="1" dirty="0" smtClean="0">
                <a:solidFill>
                  <a:schemeClr val="tx1">
                    <a:lumMod val="75000"/>
                    <a:lumOff val="25000"/>
                  </a:schemeClr>
                </a:solidFill>
              </a:rPr>
              <a:t>clientes</a:t>
            </a:r>
            <a:endParaRPr lang="es-MX" sz="1100" b="1" dirty="0">
              <a:solidFill>
                <a:schemeClr val="tx1">
                  <a:lumMod val="75000"/>
                  <a:lumOff val="25000"/>
                </a:schemeClr>
              </a:solidFill>
            </a:endParaRPr>
          </a:p>
          <a:p>
            <a:pPr marL="171450" lvl="0" indent="-171450">
              <a:buFont typeface="Arial" panose="020B0604020202020204" pitchFamily="34" charset="0"/>
              <a:buChar char="•"/>
            </a:pPr>
            <a:r>
              <a:rPr lang="es-MX" sz="1100" b="1" dirty="0">
                <a:solidFill>
                  <a:schemeClr val="tx1">
                    <a:lumMod val="75000"/>
                    <a:lumOff val="25000"/>
                  </a:schemeClr>
                </a:solidFill>
              </a:rPr>
              <a:t>Realizar, confirmar, modificar o cancelar </a:t>
            </a:r>
            <a:r>
              <a:rPr lang="es-MX" sz="1100" b="1" dirty="0" smtClean="0">
                <a:solidFill>
                  <a:schemeClr val="tx1">
                    <a:lumMod val="75000"/>
                    <a:lumOff val="25000"/>
                  </a:schemeClr>
                </a:solidFill>
              </a:rPr>
              <a:t>reservaciones</a:t>
            </a:r>
            <a:endParaRPr lang="es-MX" sz="1100" b="1" dirty="0">
              <a:solidFill>
                <a:schemeClr val="tx1">
                  <a:lumMod val="75000"/>
                  <a:lumOff val="25000"/>
                </a:schemeClr>
              </a:solidFill>
            </a:endParaRPr>
          </a:p>
          <a:p>
            <a:pPr marL="171450" lvl="0" indent="-171450">
              <a:buFont typeface="Arial" panose="020B0604020202020204" pitchFamily="34" charset="0"/>
              <a:buChar char="•"/>
            </a:pPr>
            <a:r>
              <a:rPr lang="es-MX" sz="1100" b="1" dirty="0" smtClean="0">
                <a:solidFill>
                  <a:schemeClr val="tx1">
                    <a:lumMod val="75000"/>
                    <a:lumOff val="25000"/>
                  </a:schemeClr>
                </a:solidFill>
              </a:rPr>
              <a:t>Registrar los </a:t>
            </a:r>
            <a:r>
              <a:rPr lang="es-MX" sz="1100" b="1" dirty="0">
                <a:solidFill>
                  <a:schemeClr val="tx1">
                    <a:lumMod val="75000"/>
                    <a:lumOff val="25000"/>
                  </a:schemeClr>
                </a:solidFill>
              </a:rPr>
              <a:t>datos personales del cliente y agendar la reservación en el sistema.</a:t>
            </a:r>
          </a:p>
          <a:p>
            <a:pPr marL="171450" lvl="0" indent="-171450">
              <a:buFont typeface="Arial" panose="020B0604020202020204" pitchFamily="34" charset="0"/>
              <a:buChar char="•"/>
            </a:pPr>
            <a:r>
              <a:rPr lang="es-MX" sz="1100" b="1" dirty="0">
                <a:solidFill>
                  <a:schemeClr val="tx1">
                    <a:lumMod val="75000"/>
                    <a:lumOff val="25000"/>
                  </a:schemeClr>
                </a:solidFill>
              </a:rPr>
              <a:t>Controlar la circulación de huéspedes, empleados y visitantes en el lobby del hotel.</a:t>
            </a:r>
          </a:p>
          <a:p>
            <a:pPr marL="171450" lvl="0" indent="-171450">
              <a:buFont typeface="Arial" panose="020B0604020202020204" pitchFamily="34" charset="0"/>
              <a:buChar char="•"/>
            </a:pPr>
            <a:r>
              <a:rPr lang="es-MX" sz="1100" b="1" dirty="0">
                <a:solidFill>
                  <a:schemeClr val="tx1">
                    <a:lumMod val="75000"/>
                    <a:lumOff val="25000"/>
                  </a:schemeClr>
                </a:solidFill>
              </a:rPr>
              <a:t>Recibir al huésped al llegar al hotel y atenderlo </a:t>
            </a:r>
            <a:r>
              <a:rPr lang="es-MX" sz="1100" b="1" dirty="0" smtClean="0">
                <a:solidFill>
                  <a:schemeClr val="tx1">
                    <a:lumMod val="75000"/>
                    <a:lumOff val="25000"/>
                  </a:schemeClr>
                </a:solidFill>
              </a:rPr>
              <a:t>en </a:t>
            </a:r>
            <a:r>
              <a:rPr lang="es-MX" sz="1100" b="1" dirty="0">
                <a:solidFill>
                  <a:schemeClr val="tx1">
                    <a:lumMod val="75000"/>
                    <a:lumOff val="25000"/>
                  </a:schemeClr>
                </a:solidFill>
              </a:rPr>
              <a:t>su estadía en el hotel:</a:t>
            </a:r>
          </a:p>
          <a:p>
            <a:pPr marL="171450" lvl="0" indent="-171450">
              <a:buFont typeface="Arial" panose="020B0604020202020204" pitchFamily="34" charset="0"/>
              <a:buChar char="•"/>
            </a:pPr>
            <a:r>
              <a:rPr lang="es-MX" sz="1100" b="1" dirty="0" smtClean="0">
                <a:solidFill>
                  <a:schemeClr val="tx1">
                    <a:lumMod val="75000"/>
                    <a:lumOff val="25000"/>
                  </a:schemeClr>
                </a:solidFill>
              </a:rPr>
              <a:t>Organizar</a:t>
            </a:r>
            <a:r>
              <a:rPr lang="es-MX" sz="1100" b="1" dirty="0">
                <a:solidFill>
                  <a:schemeClr val="tx1">
                    <a:lumMod val="75000"/>
                    <a:lumOff val="25000"/>
                  </a:schemeClr>
                </a:solidFill>
              </a:rPr>
              <a:t>, confirmar, procesar y llevar todos los registros de ingreso y de salida de los huéspedes y otras solicitudes.</a:t>
            </a:r>
          </a:p>
          <a:p>
            <a:pPr marL="171450" lvl="0" indent="-171450">
              <a:buFont typeface="Arial" panose="020B0604020202020204" pitchFamily="34" charset="0"/>
              <a:buChar char="•"/>
            </a:pPr>
            <a:r>
              <a:rPr lang="es-MX" sz="1100" b="1" dirty="0">
                <a:solidFill>
                  <a:schemeClr val="tx1">
                    <a:lumMod val="75000"/>
                    <a:lumOff val="25000"/>
                  </a:schemeClr>
                </a:solidFill>
              </a:rPr>
              <a:t>Coordinar con otros departamentos la llegada del cliente.</a:t>
            </a:r>
          </a:p>
          <a:p>
            <a:pPr marL="171450" lvl="0" indent="-171450">
              <a:buFont typeface="Arial" panose="020B0604020202020204" pitchFamily="34" charset="0"/>
              <a:buChar char="•"/>
            </a:pPr>
            <a:r>
              <a:rPr lang="es-MX" sz="1100" b="1" dirty="0">
                <a:solidFill>
                  <a:schemeClr val="tx1">
                    <a:lumMod val="75000"/>
                    <a:lumOff val="25000"/>
                  </a:schemeClr>
                </a:solidFill>
              </a:rPr>
              <a:t>Realizar el </a:t>
            </a:r>
            <a:r>
              <a:rPr lang="es-MX" sz="1100" b="1" dirty="0" err="1">
                <a:solidFill>
                  <a:schemeClr val="tx1">
                    <a:lumMod val="75000"/>
                    <a:lumOff val="25000"/>
                  </a:schemeClr>
                </a:solidFill>
              </a:rPr>
              <a:t>check</a:t>
            </a:r>
            <a:r>
              <a:rPr lang="es-MX" sz="1100" b="1" dirty="0">
                <a:solidFill>
                  <a:schemeClr val="tx1">
                    <a:lumMod val="75000"/>
                    <a:lumOff val="25000"/>
                  </a:schemeClr>
                </a:solidFill>
              </a:rPr>
              <a:t>-in y el </a:t>
            </a:r>
            <a:r>
              <a:rPr lang="es-MX" sz="1100" b="1" dirty="0" err="1">
                <a:solidFill>
                  <a:schemeClr val="tx1">
                    <a:lumMod val="75000"/>
                    <a:lumOff val="25000"/>
                  </a:schemeClr>
                </a:solidFill>
              </a:rPr>
              <a:t>check-out</a:t>
            </a:r>
            <a:r>
              <a:rPr lang="es-MX" sz="1100" b="1" dirty="0">
                <a:solidFill>
                  <a:schemeClr val="tx1">
                    <a:lumMod val="75000"/>
                    <a:lumOff val="25000"/>
                  </a:schemeClr>
                </a:solidFill>
              </a:rPr>
              <a:t> de los huéspedes.</a:t>
            </a:r>
          </a:p>
          <a:p>
            <a:pPr marL="171450" lvl="0" indent="-171450">
              <a:buFont typeface="Arial" panose="020B0604020202020204" pitchFamily="34" charset="0"/>
              <a:buChar char="•"/>
            </a:pPr>
            <a:r>
              <a:rPr lang="es-MX" sz="1100" b="1" dirty="0">
                <a:solidFill>
                  <a:schemeClr val="tx1">
                    <a:lumMod val="75000"/>
                    <a:lumOff val="25000"/>
                  </a:schemeClr>
                </a:solidFill>
              </a:rPr>
              <a:t>Asignar las habitaciones correspondientes y activar y entregar las llaves o tarjetas de acceso a los huéspedes.</a:t>
            </a:r>
          </a:p>
          <a:p>
            <a:pPr marL="171450" lvl="0" indent="-171450">
              <a:buFont typeface="Arial" panose="020B0604020202020204" pitchFamily="34" charset="0"/>
              <a:buChar char="•"/>
            </a:pPr>
            <a:r>
              <a:rPr lang="es-MX" sz="1100" b="1" dirty="0" smtClean="0">
                <a:solidFill>
                  <a:schemeClr val="tx1">
                    <a:lumMod val="75000"/>
                    <a:lumOff val="25000"/>
                  </a:schemeClr>
                </a:solidFill>
              </a:rPr>
              <a:t>Notificar a prevención de pérdidas o a Seguridad sobre cualquier denuncia de robo presentada por un huésped.</a:t>
            </a:r>
          </a:p>
          <a:p>
            <a:pPr marL="171450" lvl="0" indent="-171450">
              <a:buFont typeface="Arial" panose="020B0604020202020204" pitchFamily="34" charset="0"/>
              <a:buChar char="•"/>
            </a:pPr>
            <a:r>
              <a:rPr lang="es-MX" sz="1100" b="1" dirty="0" smtClean="0">
                <a:solidFill>
                  <a:schemeClr val="tx1">
                    <a:lumMod val="75000"/>
                    <a:lumOff val="25000"/>
                  </a:schemeClr>
                </a:solidFill>
              </a:rPr>
              <a:t>Desempeñar </a:t>
            </a:r>
            <a:r>
              <a:rPr lang="es-MX" sz="1100" b="1" dirty="0">
                <a:solidFill>
                  <a:schemeClr val="tx1">
                    <a:lumMod val="75000"/>
                    <a:lumOff val="25000"/>
                  </a:schemeClr>
                </a:solidFill>
              </a:rPr>
              <a:t>actividades administrativas</a:t>
            </a:r>
            <a:r>
              <a:rPr lang="es-MX" sz="1100" b="1" dirty="0" smtClean="0">
                <a:solidFill>
                  <a:schemeClr val="tx1">
                    <a:lumMod val="75000"/>
                    <a:lumOff val="25000"/>
                  </a:schemeClr>
                </a:solidFill>
              </a:rPr>
              <a:t>:</a:t>
            </a:r>
          </a:p>
          <a:p>
            <a:pPr marL="171450" lvl="0" indent="-171450">
              <a:buFont typeface="Arial" panose="020B0604020202020204" pitchFamily="34" charset="0"/>
              <a:buChar char="•"/>
            </a:pPr>
            <a:r>
              <a:rPr lang="es-MX" sz="1100" b="1" dirty="0" smtClean="0">
                <a:solidFill>
                  <a:schemeClr val="tx1">
                    <a:lumMod val="75000"/>
                    <a:lumOff val="25000"/>
                  </a:schemeClr>
                </a:solidFill>
              </a:rPr>
              <a:t>Cumplir </a:t>
            </a:r>
            <a:r>
              <a:rPr lang="es-MX" sz="1100" b="1" dirty="0">
                <a:solidFill>
                  <a:schemeClr val="tx1">
                    <a:lumMod val="75000"/>
                    <a:lumOff val="25000"/>
                  </a:schemeClr>
                </a:solidFill>
              </a:rPr>
              <a:t>con todas las políticas y procedimientos de la compañía:</a:t>
            </a:r>
          </a:p>
          <a:p>
            <a:pPr marL="171450" lvl="0" indent="-171450">
              <a:buFont typeface="Arial" panose="020B0604020202020204" pitchFamily="34" charset="0"/>
              <a:buChar char="•"/>
            </a:pPr>
            <a:endParaRPr lang="es-MX" sz="1100" b="1" dirty="0">
              <a:solidFill>
                <a:schemeClr val="tx1">
                  <a:lumMod val="75000"/>
                  <a:lumOff val="25000"/>
                </a:schemeClr>
              </a:solidFill>
            </a:endParaRPr>
          </a:p>
        </p:txBody>
      </p:sp>
    </p:spTree>
    <p:extLst>
      <p:ext uri="{BB962C8B-B14F-4D97-AF65-F5344CB8AC3E}">
        <p14:creationId xmlns:p14="http://schemas.microsoft.com/office/powerpoint/2010/main" val="242190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8"/>
                                        </p:tgtEl>
                                        <p:attrNameLst>
                                          <p:attrName>style.visibility</p:attrName>
                                        </p:attrNameLst>
                                      </p:cBhvr>
                                      <p:to>
                                        <p:strVal val="visible"/>
                                      </p:to>
                                    </p:set>
                                    <p:animEffect transition="in" filter="fade">
                                      <p:cBhvr>
                                        <p:cTn id="7" dur="1000"/>
                                        <p:tgtEl>
                                          <p:spTgt spid="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2" name="Título 1"/>
          <p:cNvSpPr>
            <a:spLocks noGrp="1"/>
          </p:cNvSpPr>
          <p:nvPr>
            <p:ph type="ctrTitle"/>
          </p:nvPr>
        </p:nvSpPr>
        <p:spPr>
          <a:xfrm flipH="1">
            <a:off x="118749" y="273132"/>
            <a:ext cx="1911931" cy="4678879"/>
          </a:xfrm>
          <a:noFill/>
          <a:ln>
            <a:noFill/>
          </a:ln>
        </p:spPr>
        <p:style>
          <a:lnRef idx="2">
            <a:schemeClr val="accent3"/>
          </a:lnRef>
          <a:fillRef idx="1">
            <a:schemeClr val="lt1"/>
          </a:fillRef>
          <a:effectRef idx="0">
            <a:schemeClr val="accent3"/>
          </a:effectRef>
          <a:fontRef idx="minor">
            <a:schemeClr val="dk1"/>
          </a:fontRef>
        </p:style>
        <p:txBody>
          <a:bodyPr/>
          <a:lstStyle/>
          <a:p>
            <a:r>
              <a:rPr lang="es-PE" sz="6600" dirty="0" smtClean="0">
                <a:solidFill>
                  <a:schemeClr val="tx1">
                    <a:lumMod val="75000"/>
                    <a:lumOff val="25000"/>
                  </a:schemeClr>
                </a:solidFill>
              </a:rPr>
              <a:t>03</a:t>
            </a:r>
            <a:r>
              <a:rPr lang="es-PE" sz="5400" dirty="0" smtClean="0">
                <a:solidFill>
                  <a:schemeClr val="tx1">
                    <a:lumMod val="75000"/>
                    <a:lumOff val="25000"/>
                  </a:schemeClr>
                </a:solidFill>
              </a:rPr>
              <a:t/>
            </a:r>
            <a:br>
              <a:rPr lang="es-PE" sz="5400" dirty="0" smtClean="0">
                <a:solidFill>
                  <a:schemeClr val="tx1">
                    <a:lumMod val="75000"/>
                    <a:lumOff val="25000"/>
                  </a:schemeClr>
                </a:solidFill>
              </a:rPr>
            </a:br>
            <a:r>
              <a:rPr lang="es-PE" sz="3600" dirty="0" smtClean="0">
                <a:solidFill>
                  <a:schemeClr val="tx1">
                    <a:lumMod val="75000"/>
                    <a:lumOff val="25000"/>
                  </a:schemeClr>
                </a:solidFill>
              </a:rPr>
              <a:t/>
            </a:r>
            <a:br>
              <a:rPr lang="es-PE" sz="3600" dirty="0" smtClean="0">
                <a:solidFill>
                  <a:schemeClr val="tx1">
                    <a:lumMod val="75000"/>
                    <a:lumOff val="25000"/>
                  </a:schemeClr>
                </a:solidFill>
              </a:rPr>
            </a:br>
            <a:r>
              <a:rPr lang="es-PE" sz="3600" dirty="0" smtClean="0">
                <a:solidFill>
                  <a:schemeClr val="tx1">
                    <a:lumMod val="75000"/>
                    <a:lumOff val="25000"/>
                  </a:schemeClr>
                </a:solidFill>
              </a:rPr>
              <a:t>PRESENTACIÓN </a:t>
            </a:r>
            <a:r>
              <a:rPr lang="es-PE" sz="3600" dirty="0">
                <a:solidFill>
                  <a:schemeClr val="tx1">
                    <a:lumMod val="75000"/>
                    <a:lumOff val="25000"/>
                  </a:schemeClr>
                </a:solidFill>
              </a:rPr>
              <a:t>DEL </a:t>
            </a:r>
            <a:r>
              <a:rPr lang="es-PE" sz="3600" dirty="0" smtClean="0">
                <a:solidFill>
                  <a:schemeClr val="tx1">
                    <a:lumMod val="75000"/>
                    <a:lumOff val="25000"/>
                  </a:schemeClr>
                </a:solidFill>
              </a:rPr>
              <a:t/>
            </a:r>
            <a:br>
              <a:rPr lang="es-PE" sz="3600" dirty="0" smtClean="0">
                <a:solidFill>
                  <a:schemeClr val="tx1">
                    <a:lumMod val="75000"/>
                    <a:lumOff val="25000"/>
                  </a:schemeClr>
                </a:solidFill>
              </a:rPr>
            </a:br>
            <a:r>
              <a:rPr lang="es-PE" sz="3600" dirty="0" smtClean="0">
                <a:solidFill>
                  <a:schemeClr val="tx1">
                    <a:lumMod val="75000"/>
                    <a:lumOff val="25000"/>
                  </a:schemeClr>
                </a:solidFill>
              </a:rPr>
              <a:t>CASO:</a:t>
            </a:r>
            <a:br>
              <a:rPr lang="es-PE" sz="3600" dirty="0" smtClean="0">
                <a:solidFill>
                  <a:schemeClr val="tx1">
                    <a:lumMod val="75000"/>
                    <a:lumOff val="25000"/>
                  </a:schemeClr>
                </a:solidFill>
              </a:rPr>
            </a:br>
            <a:r>
              <a:rPr lang="es-PE" sz="1600" dirty="0" smtClean="0">
                <a:solidFill>
                  <a:schemeClr val="tx1">
                    <a:lumMod val="75000"/>
                    <a:lumOff val="25000"/>
                  </a:schemeClr>
                </a:solidFill>
              </a:rPr>
              <a:t>diagrama de actividad de negocio</a:t>
            </a:r>
            <a:br>
              <a:rPr lang="es-PE" sz="1600" dirty="0" smtClean="0">
                <a:solidFill>
                  <a:schemeClr val="tx1">
                    <a:lumMod val="75000"/>
                    <a:lumOff val="25000"/>
                  </a:schemeClr>
                </a:solidFill>
              </a:rPr>
            </a:br>
            <a:r>
              <a:rPr lang="es-PE" sz="1600" dirty="0" smtClean="0">
                <a:solidFill>
                  <a:schemeClr val="tx1">
                    <a:lumMod val="75000"/>
                    <a:lumOff val="25000"/>
                  </a:schemeClr>
                </a:solidFill>
              </a:rPr>
              <a:t/>
            </a:r>
            <a:br>
              <a:rPr lang="es-PE" sz="1600" dirty="0" smtClean="0">
                <a:solidFill>
                  <a:schemeClr val="tx1">
                    <a:lumMod val="75000"/>
                    <a:lumOff val="25000"/>
                  </a:schemeClr>
                </a:solidFill>
              </a:rPr>
            </a:br>
            <a:endParaRPr lang="es-419" sz="2800" dirty="0">
              <a:solidFill>
                <a:schemeClr val="tx1">
                  <a:lumMod val="75000"/>
                  <a:lumOff val="25000"/>
                </a:schemeClr>
              </a:solidFill>
            </a:endParaRPr>
          </a:p>
        </p:txBody>
      </p:sp>
      <p:sp>
        <p:nvSpPr>
          <p:cNvPr id="7" name="Google Shape;782;p37"/>
          <p:cNvSpPr/>
          <p:nvPr/>
        </p:nvSpPr>
        <p:spPr>
          <a:xfrm flipH="1">
            <a:off x="2291033" y="0"/>
            <a:ext cx="5249797" cy="5143500"/>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p:cNvPicPr/>
          <p:nvPr/>
        </p:nvPicPr>
        <p:blipFill rotWithShape="1">
          <a:blip r:embed="rId3"/>
          <a:srcRect l="1427" t="902" r="1845" b="678"/>
          <a:stretch/>
        </p:blipFill>
        <p:spPr bwMode="auto">
          <a:xfrm>
            <a:off x="2945066" y="273132"/>
            <a:ext cx="3941730" cy="4678879"/>
          </a:xfrm>
          <a:prstGeom prst="rect">
            <a:avLst/>
          </a:prstGeom>
          <a:ln w="38100" cap="sq" cmpd="sng" algn="ctr">
            <a:solidFill>
              <a:schemeClr val="bg1">
                <a:lumMod val="50000"/>
              </a:schemeClr>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b="1" dirty="0" smtClean="0">
                <a:solidFill>
                  <a:schemeClr val="tx1">
                    <a:lumMod val="75000"/>
                    <a:lumOff val="25000"/>
                  </a:schemeClr>
                </a:solidFill>
              </a:rPr>
              <a:t>CASO</a:t>
            </a:r>
            <a:endParaRPr sz="2800" b="1" dirty="0">
              <a:solidFill>
                <a:schemeClr val="tx1">
                  <a:lumMod val="75000"/>
                  <a:lumOff val="25000"/>
                </a:schemeClr>
              </a:solidFill>
            </a:endParaRPr>
          </a:p>
        </p:txBody>
      </p:sp>
      <p:pic>
        <p:nvPicPr>
          <p:cNvPr id="926" name="Google Shape;926;p43"/>
          <p:cNvPicPr preferRelativeResize="0"/>
          <p:nvPr/>
        </p:nvPicPr>
        <p:blipFill>
          <a:blip r:embed="rId3">
            <a:extLst>
              <a:ext uri="{28A0092B-C50C-407E-A947-70E740481C1C}">
                <a14:useLocalDpi xmlns:a14="http://schemas.microsoft.com/office/drawing/2010/main" val="0"/>
              </a:ext>
            </a:extLst>
          </a:blip>
          <a:stretch>
            <a:fillRect/>
          </a:stretch>
        </p:blipFill>
        <p:spPr>
          <a:xfrm>
            <a:off x="2752525" y="0"/>
            <a:ext cx="5862086" cy="2998516"/>
          </a:xfrm>
          <a:prstGeom prst="rect">
            <a:avLst/>
          </a:prstGeom>
          <a:noFill/>
          <a:ln>
            <a:noFill/>
          </a:ln>
        </p:spPr>
      </p:pic>
      <p:sp>
        <p:nvSpPr>
          <p:cNvPr id="927" name="Google Shape;927;p43"/>
          <p:cNvSpPr/>
          <p:nvPr/>
        </p:nvSpPr>
        <p:spPr>
          <a:xfrm>
            <a:off x="2296825" y="0"/>
            <a:ext cx="455700" cy="2218200"/>
          </a:xfrm>
          <a:prstGeom prst="rect">
            <a:avLst/>
          </a:prstGeom>
          <a:solidFill>
            <a:srgbClr val="009A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28" name="Google Shape;928;p43"/>
          <p:cNvSpPr txBox="1">
            <a:spLocks noGrp="1"/>
          </p:cNvSpPr>
          <p:nvPr>
            <p:ph type="subTitle" idx="1"/>
          </p:nvPr>
        </p:nvSpPr>
        <p:spPr>
          <a:xfrm flipH="1">
            <a:off x="2524250" y="3206338"/>
            <a:ext cx="6441620" cy="1842158"/>
          </a:xfrm>
          <a:prstGeom prst="rect">
            <a:avLst/>
          </a:prstGeom>
        </p:spPr>
        <p:txBody>
          <a:bodyPr spcFirstLastPara="1" wrap="square" lIns="91425" tIns="91425" rIns="91425" bIns="91425" anchor="t" anchorCtr="0">
            <a:noAutofit/>
          </a:bodyPr>
          <a:lstStyle/>
          <a:p>
            <a:pPr marL="0" lvl="0" indent="0"/>
            <a:r>
              <a:rPr lang="es-MX" sz="1200" b="1" dirty="0">
                <a:solidFill>
                  <a:schemeClr val="tx1">
                    <a:lumMod val="75000"/>
                    <a:lumOff val="25000"/>
                  </a:schemeClr>
                </a:solidFill>
              </a:rPr>
              <a:t>Hotel Marsfranc es una empresa hotelera inaugurada recientemente, los servicios que ofrece son de hospedaje, restaurante y bar. Las reservas se realizan a través de llamadas y redes sociales. Por el tema del Covid-19 la forma de recepción ha cambiado por lo que ha causado desorden en las reservas y confusión en los registros, por ello se vio en la necesidad de implementar un sistema virtual y la base de datos de sus clientes en un software, en este caso SQL server.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8">
                                            <p:txEl>
                                              <p:pRg st="0" end="0"/>
                                            </p:txEl>
                                          </p:spTgt>
                                        </p:tgtEl>
                                        <p:attrNameLst>
                                          <p:attrName>style.visibility</p:attrName>
                                        </p:attrNameLst>
                                      </p:cBhvr>
                                      <p:to>
                                        <p:strVal val="visible"/>
                                      </p:to>
                                    </p:set>
                                    <p:animEffect transition="in" filter="fade">
                                      <p:cBhvr>
                                        <p:cTn id="7" dur="1000"/>
                                        <p:tgtEl>
                                          <p:spTgt spid="9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build="p"/>
    </p:bldLst>
  </p:timing>
</p:sld>
</file>

<file path=ppt/theme/theme1.xml><?xml version="1.0" encoding="utf-8"?>
<a:theme xmlns:a="http://schemas.openxmlformats.org/drawingml/2006/main" name="Hotel Boutique Social Media by SlidesGo">
  <a:themeElements>
    <a:clrScheme name="Aspecto">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TotalTime>
  <Words>670</Words>
  <Application>Microsoft Office PowerPoint</Application>
  <PresentationFormat>Presentación en pantalla (16:9)</PresentationFormat>
  <Paragraphs>78</Paragraphs>
  <Slides>24</Slides>
  <Notes>24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Arial</vt:lpstr>
      <vt:lpstr>Source Code Pro</vt:lpstr>
      <vt:lpstr>Oswald</vt:lpstr>
      <vt:lpstr>Courier New</vt:lpstr>
      <vt:lpstr>Roboto Slab Regular</vt:lpstr>
      <vt:lpstr>Josefin Sans</vt:lpstr>
      <vt:lpstr>Oswald Regular</vt:lpstr>
      <vt:lpstr>Fira Sans Extra Condensed Medium</vt:lpstr>
      <vt:lpstr>Hotel Boutique Social Media by SlidesGo</vt:lpstr>
      <vt:lpstr>SQL SERVER - IMPLEMENTACIÓN   PRACTICA 01</vt:lpstr>
      <vt:lpstr>CONTENIDO</vt:lpstr>
      <vt:lpstr>OBJETIVO</vt:lpstr>
      <vt:lpstr>OBJETIVO</vt:lpstr>
      <vt:lpstr>DATOS DE LA EMPRESA</vt:lpstr>
      <vt:lpstr>DATOS DE HOTEL MARSFRANC</vt:lpstr>
      <vt:lpstr>AREA: RECEPCIÓN</vt:lpstr>
      <vt:lpstr>03  PRESENTACIÓN DEL  CASO: diagrama de actividad de negocio  </vt:lpstr>
      <vt:lpstr>CASO</vt:lpstr>
      <vt:lpstr>Diseño de la Base de Datos</vt:lpstr>
      <vt:lpstr>DISEÑO BD</vt:lpstr>
      <vt:lpstr>Implementación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OUR STORY</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STRATEGY</dc:title>
  <dc:creator>Katherine</dc:creator>
  <cp:lastModifiedBy>katherine solanch vergara melendez</cp:lastModifiedBy>
  <cp:revision>47</cp:revision>
  <dcterms:modified xsi:type="dcterms:W3CDTF">2021-03-08T05:22:49Z</dcterms:modified>
</cp:coreProperties>
</file>